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9" r:id="rId2"/>
    <p:sldId id="260" r:id="rId3"/>
    <p:sldId id="261" r:id="rId4"/>
    <p:sldId id="262" r:id="rId5"/>
    <p:sldId id="263" r:id="rId6"/>
    <p:sldId id="264" r:id="rId7"/>
    <p:sldId id="265" r:id="rId8"/>
    <p:sldId id="268" r:id="rId9"/>
    <p:sldId id="295" r:id="rId10"/>
    <p:sldId id="266" r:id="rId11"/>
    <p:sldId id="296" r:id="rId12"/>
    <p:sldId id="269" r:id="rId13"/>
    <p:sldId id="297" r:id="rId14"/>
    <p:sldId id="298" r:id="rId15"/>
    <p:sldId id="299" r:id="rId16"/>
    <p:sldId id="300" r:id="rId17"/>
    <p:sldId id="301" r:id="rId18"/>
    <p:sldId id="302" r:id="rId19"/>
    <p:sldId id="303" r:id="rId20"/>
    <p:sldId id="304" r:id="rId21"/>
    <p:sldId id="305" r:id="rId22"/>
    <p:sldId id="308" r:id="rId23"/>
    <p:sldId id="309" r:id="rId24"/>
    <p:sldId id="310" r:id="rId25"/>
    <p:sldId id="311" r:id="rId26"/>
    <p:sldId id="312" r:id="rId27"/>
    <p:sldId id="313" r:id="rId28"/>
    <p:sldId id="306" r:id="rId29"/>
    <p:sldId id="314" r:id="rId30"/>
    <p:sldId id="315" r:id="rId31"/>
    <p:sldId id="316" r:id="rId32"/>
    <p:sldId id="317" r:id="rId33"/>
    <p:sldId id="307" r:id="rId34"/>
    <p:sldId id="318" r:id="rId35"/>
    <p:sldId id="319" r:id="rId36"/>
    <p:sldId id="320" r:id="rId37"/>
    <p:sldId id="321" r:id="rId38"/>
    <p:sldId id="322" r:id="rId39"/>
    <p:sldId id="256" r:id="rId40"/>
    <p:sldId id="323"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D3F7"/>
    <a:srgbClr val="F3EDAA"/>
    <a:srgbClr val="7F9ED0"/>
    <a:srgbClr val="C4E6F5"/>
    <a:srgbClr val="FFC3D9"/>
    <a:srgbClr val="FEAFCB"/>
    <a:srgbClr val="F3BBD5"/>
    <a:srgbClr val="7EAD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0" autoAdjust="0"/>
    <p:restoredTop sz="95494" autoAdjust="0"/>
  </p:normalViewPr>
  <p:slideViewPr>
    <p:cSldViewPr snapToGrid="0">
      <p:cViewPr>
        <p:scale>
          <a:sx n="75" d="100"/>
          <a:sy n="75" d="100"/>
        </p:scale>
        <p:origin x="699"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A7E69-6B83-4362-BE69-0FFDABF8F348}" type="datetimeFigureOut">
              <a:rPr lang="zh-CN" altLang="en-US" smtClean="0"/>
              <a:t>2020/10/14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1C3FA-1B3A-4130-A4E8-098AB30A9A44}" type="slidenum">
              <a:rPr lang="zh-CN" altLang="en-US" smtClean="0"/>
              <a:t>‹#›</a:t>
            </a:fld>
            <a:endParaRPr lang="zh-CN" altLang="en-US"/>
          </a:p>
        </p:txBody>
      </p:sp>
    </p:spTree>
    <p:extLst>
      <p:ext uri="{BB962C8B-B14F-4D97-AF65-F5344CB8AC3E}">
        <p14:creationId xmlns:p14="http://schemas.microsoft.com/office/powerpoint/2010/main" val="911129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a:t>
            </a:fld>
            <a:endParaRPr lang="zh-CN" altLang="en-US"/>
          </a:p>
        </p:txBody>
      </p:sp>
    </p:spTree>
    <p:extLst>
      <p:ext uri="{BB962C8B-B14F-4D97-AF65-F5344CB8AC3E}">
        <p14:creationId xmlns:p14="http://schemas.microsoft.com/office/powerpoint/2010/main" val="4179865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10</a:t>
            </a:fld>
            <a:endParaRPr lang="zh-CN" altLang="en-US"/>
          </a:p>
        </p:txBody>
      </p:sp>
    </p:spTree>
    <p:extLst>
      <p:ext uri="{BB962C8B-B14F-4D97-AF65-F5344CB8AC3E}">
        <p14:creationId xmlns:p14="http://schemas.microsoft.com/office/powerpoint/2010/main" val="67047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11</a:t>
            </a:fld>
            <a:endParaRPr lang="zh-CN" altLang="en-US"/>
          </a:p>
        </p:txBody>
      </p:sp>
    </p:spTree>
    <p:extLst>
      <p:ext uri="{BB962C8B-B14F-4D97-AF65-F5344CB8AC3E}">
        <p14:creationId xmlns:p14="http://schemas.microsoft.com/office/powerpoint/2010/main" val="211424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96647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13</a:t>
            </a:fld>
            <a:endParaRPr lang="zh-CN" altLang="en-US"/>
          </a:p>
        </p:txBody>
      </p:sp>
    </p:spTree>
    <p:extLst>
      <p:ext uri="{BB962C8B-B14F-4D97-AF65-F5344CB8AC3E}">
        <p14:creationId xmlns:p14="http://schemas.microsoft.com/office/powerpoint/2010/main" val="142831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14</a:t>
            </a:fld>
            <a:endParaRPr lang="zh-CN" altLang="en-US"/>
          </a:p>
        </p:txBody>
      </p:sp>
    </p:spTree>
    <p:extLst>
      <p:ext uri="{BB962C8B-B14F-4D97-AF65-F5344CB8AC3E}">
        <p14:creationId xmlns:p14="http://schemas.microsoft.com/office/powerpoint/2010/main" val="368353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15</a:t>
            </a:fld>
            <a:endParaRPr lang="zh-CN" altLang="en-US"/>
          </a:p>
        </p:txBody>
      </p:sp>
    </p:spTree>
    <p:extLst>
      <p:ext uri="{BB962C8B-B14F-4D97-AF65-F5344CB8AC3E}">
        <p14:creationId xmlns:p14="http://schemas.microsoft.com/office/powerpoint/2010/main" val="330769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16</a:t>
            </a:fld>
            <a:endParaRPr lang="zh-CN" altLang="en-US"/>
          </a:p>
        </p:txBody>
      </p:sp>
    </p:spTree>
    <p:extLst>
      <p:ext uri="{BB962C8B-B14F-4D97-AF65-F5344CB8AC3E}">
        <p14:creationId xmlns:p14="http://schemas.microsoft.com/office/powerpoint/2010/main" val="302939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17</a:t>
            </a:fld>
            <a:endParaRPr lang="zh-CN" altLang="en-US"/>
          </a:p>
        </p:txBody>
      </p:sp>
    </p:spTree>
    <p:extLst>
      <p:ext uri="{BB962C8B-B14F-4D97-AF65-F5344CB8AC3E}">
        <p14:creationId xmlns:p14="http://schemas.microsoft.com/office/powerpoint/2010/main" val="406440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18</a:t>
            </a:fld>
            <a:endParaRPr lang="zh-CN" altLang="en-US"/>
          </a:p>
        </p:txBody>
      </p:sp>
    </p:spTree>
    <p:extLst>
      <p:ext uri="{BB962C8B-B14F-4D97-AF65-F5344CB8AC3E}">
        <p14:creationId xmlns:p14="http://schemas.microsoft.com/office/powerpoint/2010/main" val="2826845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19</a:t>
            </a:fld>
            <a:endParaRPr lang="zh-CN" altLang="en-US"/>
          </a:p>
        </p:txBody>
      </p:sp>
    </p:spTree>
    <p:extLst>
      <p:ext uri="{BB962C8B-B14F-4D97-AF65-F5344CB8AC3E}">
        <p14:creationId xmlns:p14="http://schemas.microsoft.com/office/powerpoint/2010/main" val="429390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a:t>
            </a:fld>
            <a:endParaRPr lang="zh-CN" altLang="en-US"/>
          </a:p>
        </p:txBody>
      </p:sp>
    </p:spTree>
    <p:extLst>
      <p:ext uri="{BB962C8B-B14F-4D97-AF65-F5344CB8AC3E}">
        <p14:creationId xmlns:p14="http://schemas.microsoft.com/office/powerpoint/2010/main" val="1762340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20</a:t>
            </a:fld>
            <a:endParaRPr lang="zh-CN" altLang="en-US"/>
          </a:p>
        </p:txBody>
      </p:sp>
    </p:spTree>
    <p:extLst>
      <p:ext uri="{BB962C8B-B14F-4D97-AF65-F5344CB8AC3E}">
        <p14:creationId xmlns:p14="http://schemas.microsoft.com/office/powerpoint/2010/main" val="1550150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21</a:t>
            </a:fld>
            <a:endParaRPr lang="zh-CN" altLang="en-US"/>
          </a:p>
        </p:txBody>
      </p:sp>
    </p:spTree>
    <p:extLst>
      <p:ext uri="{BB962C8B-B14F-4D97-AF65-F5344CB8AC3E}">
        <p14:creationId xmlns:p14="http://schemas.microsoft.com/office/powerpoint/2010/main" val="2903925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22</a:t>
            </a:fld>
            <a:endParaRPr lang="zh-CN" altLang="en-US"/>
          </a:p>
        </p:txBody>
      </p:sp>
    </p:spTree>
    <p:extLst>
      <p:ext uri="{BB962C8B-B14F-4D97-AF65-F5344CB8AC3E}">
        <p14:creationId xmlns:p14="http://schemas.microsoft.com/office/powerpoint/2010/main" val="1091407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23</a:t>
            </a:fld>
            <a:endParaRPr lang="zh-CN" altLang="en-US"/>
          </a:p>
        </p:txBody>
      </p:sp>
    </p:spTree>
    <p:extLst>
      <p:ext uri="{BB962C8B-B14F-4D97-AF65-F5344CB8AC3E}">
        <p14:creationId xmlns:p14="http://schemas.microsoft.com/office/powerpoint/2010/main" val="3438608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24</a:t>
            </a:fld>
            <a:endParaRPr lang="zh-CN" altLang="en-US"/>
          </a:p>
        </p:txBody>
      </p:sp>
    </p:spTree>
    <p:extLst>
      <p:ext uri="{BB962C8B-B14F-4D97-AF65-F5344CB8AC3E}">
        <p14:creationId xmlns:p14="http://schemas.microsoft.com/office/powerpoint/2010/main" val="183040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25</a:t>
            </a:fld>
            <a:endParaRPr lang="zh-CN" altLang="en-US"/>
          </a:p>
        </p:txBody>
      </p:sp>
    </p:spTree>
    <p:extLst>
      <p:ext uri="{BB962C8B-B14F-4D97-AF65-F5344CB8AC3E}">
        <p14:creationId xmlns:p14="http://schemas.microsoft.com/office/powerpoint/2010/main" val="1496955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26</a:t>
            </a:fld>
            <a:endParaRPr lang="zh-CN" altLang="en-US"/>
          </a:p>
        </p:txBody>
      </p:sp>
    </p:spTree>
    <p:extLst>
      <p:ext uri="{BB962C8B-B14F-4D97-AF65-F5344CB8AC3E}">
        <p14:creationId xmlns:p14="http://schemas.microsoft.com/office/powerpoint/2010/main" val="222459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27</a:t>
            </a:fld>
            <a:endParaRPr lang="zh-CN" altLang="en-US"/>
          </a:p>
        </p:txBody>
      </p:sp>
    </p:spTree>
    <p:extLst>
      <p:ext uri="{BB962C8B-B14F-4D97-AF65-F5344CB8AC3E}">
        <p14:creationId xmlns:p14="http://schemas.microsoft.com/office/powerpoint/2010/main" val="1152679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28</a:t>
            </a:fld>
            <a:endParaRPr lang="zh-CN" altLang="en-US"/>
          </a:p>
        </p:txBody>
      </p:sp>
    </p:spTree>
    <p:extLst>
      <p:ext uri="{BB962C8B-B14F-4D97-AF65-F5344CB8AC3E}">
        <p14:creationId xmlns:p14="http://schemas.microsoft.com/office/powerpoint/2010/main" val="3457322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29</a:t>
            </a:fld>
            <a:endParaRPr lang="zh-CN" altLang="en-US"/>
          </a:p>
        </p:txBody>
      </p:sp>
    </p:spTree>
    <p:extLst>
      <p:ext uri="{BB962C8B-B14F-4D97-AF65-F5344CB8AC3E}">
        <p14:creationId xmlns:p14="http://schemas.microsoft.com/office/powerpoint/2010/main" val="389659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a:t>
            </a:fld>
            <a:endParaRPr lang="zh-CN" altLang="en-US"/>
          </a:p>
        </p:txBody>
      </p:sp>
    </p:spTree>
    <p:extLst>
      <p:ext uri="{BB962C8B-B14F-4D97-AF65-F5344CB8AC3E}">
        <p14:creationId xmlns:p14="http://schemas.microsoft.com/office/powerpoint/2010/main" val="2570194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30</a:t>
            </a:fld>
            <a:endParaRPr lang="zh-CN" altLang="en-US"/>
          </a:p>
        </p:txBody>
      </p:sp>
    </p:spTree>
    <p:extLst>
      <p:ext uri="{BB962C8B-B14F-4D97-AF65-F5344CB8AC3E}">
        <p14:creationId xmlns:p14="http://schemas.microsoft.com/office/powerpoint/2010/main" val="1164961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31</a:t>
            </a:fld>
            <a:endParaRPr lang="zh-CN" altLang="en-US"/>
          </a:p>
        </p:txBody>
      </p:sp>
    </p:spTree>
    <p:extLst>
      <p:ext uri="{BB962C8B-B14F-4D97-AF65-F5344CB8AC3E}">
        <p14:creationId xmlns:p14="http://schemas.microsoft.com/office/powerpoint/2010/main" val="560502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32</a:t>
            </a:fld>
            <a:endParaRPr lang="zh-CN" altLang="en-US"/>
          </a:p>
        </p:txBody>
      </p:sp>
    </p:spTree>
    <p:extLst>
      <p:ext uri="{BB962C8B-B14F-4D97-AF65-F5344CB8AC3E}">
        <p14:creationId xmlns:p14="http://schemas.microsoft.com/office/powerpoint/2010/main" val="3374272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33</a:t>
            </a:fld>
            <a:endParaRPr lang="zh-CN" altLang="en-US"/>
          </a:p>
        </p:txBody>
      </p:sp>
    </p:spTree>
    <p:extLst>
      <p:ext uri="{BB962C8B-B14F-4D97-AF65-F5344CB8AC3E}">
        <p14:creationId xmlns:p14="http://schemas.microsoft.com/office/powerpoint/2010/main" val="19018860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34</a:t>
            </a:fld>
            <a:endParaRPr lang="zh-CN" altLang="en-US"/>
          </a:p>
        </p:txBody>
      </p:sp>
    </p:spTree>
    <p:extLst>
      <p:ext uri="{BB962C8B-B14F-4D97-AF65-F5344CB8AC3E}">
        <p14:creationId xmlns:p14="http://schemas.microsoft.com/office/powerpoint/2010/main" val="3692351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35</a:t>
            </a:fld>
            <a:endParaRPr lang="zh-CN" altLang="en-US"/>
          </a:p>
        </p:txBody>
      </p:sp>
    </p:spTree>
    <p:extLst>
      <p:ext uri="{BB962C8B-B14F-4D97-AF65-F5344CB8AC3E}">
        <p14:creationId xmlns:p14="http://schemas.microsoft.com/office/powerpoint/2010/main" val="3220924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36</a:t>
            </a:fld>
            <a:endParaRPr lang="zh-CN" altLang="en-US"/>
          </a:p>
        </p:txBody>
      </p:sp>
    </p:spTree>
    <p:extLst>
      <p:ext uri="{BB962C8B-B14F-4D97-AF65-F5344CB8AC3E}">
        <p14:creationId xmlns:p14="http://schemas.microsoft.com/office/powerpoint/2010/main" val="2386948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37</a:t>
            </a:fld>
            <a:endParaRPr lang="zh-CN" altLang="en-US"/>
          </a:p>
        </p:txBody>
      </p:sp>
    </p:spTree>
    <p:extLst>
      <p:ext uri="{BB962C8B-B14F-4D97-AF65-F5344CB8AC3E}">
        <p14:creationId xmlns:p14="http://schemas.microsoft.com/office/powerpoint/2010/main" val="60270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38</a:t>
            </a:fld>
            <a:endParaRPr lang="zh-CN" altLang="en-US"/>
          </a:p>
        </p:txBody>
      </p:sp>
    </p:spTree>
    <p:extLst>
      <p:ext uri="{BB962C8B-B14F-4D97-AF65-F5344CB8AC3E}">
        <p14:creationId xmlns:p14="http://schemas.microsoft.com/office/powerpoint/2010/main" val="2767463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40</a:t>
            </a:fld>
            <a:endParaRPr lang="zh-CN" altLang="en-US"/>
          </a:p>
        </p:txBody>
      </p:sp>
    </p:spTree>
    <p:extLst>
      <p:ext uri="{BB962C8B-B14F-4D97-AF65-F5344CB8AC3E}">
        <p14:creationId xmlns:p14="http://schemas.microsoft.com/office/powerpoint/2010/main" val="296057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4</a:t>
            </a:fld>
            <a:endParaRPr lang="zh-CN" altLang="en-US"/>
          </a:p>
        </p:txBody>
      </p:sp>
    </p:spTree>
    <p:extLst>
      <p:ext uri="{BB962C8B-B14F-4D97-AF65-F5344CB8AC3E}">
        <p14:creationId xmlns:p14="http://schemas.microsoft.com/office/powerpoint/2010/main" val="1102700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5</a:t>
            </a:fld>
            <a:endParaRPr lang="zh-CN" altLang="en-US"/>
          </a:p>
        </p:txBody>
      </p:sp>
    </p:spTree>
    <p:extLst>
      <p:ext uri="{BB962C8B-B14F-4D97-AF65-F5344CB8AC3E}">
        <p14:creationId xmlns:p14="http://schemas.microsoft.com/office/powerpoint/2010/main" val="341866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6</a:t>
            </a:fld>
            <a:endParaRPr lang="zh-CN" altLang="en-US"/>
          </a:p>
        </p:txBody>
      </p:sp>
    </p:spTree>
    <p:extLst>
      <p:ext uri="{BB962C8B-B14F-4D97-AF65-F5344CB8AC3E}">
        <p14:creationId xmlns:p14="http://schemas.microsoft.com/office/powerpoint/2010/main" val="157118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571C3FA-1B3A-4130-A4E8-098AB30A9A44}" type="slidenum">
              <a:rPr lang="zh-CN" altLang="en-US" smtClean="0"/>
              <a:t>7</a:t>
            </a:fld>
            <a:endParaRPr lang="zh-CN" altLang="en-US"/>
          </a:p>
        </p:txBody>
      </p:sp>
    </p:spTree>
    <p:extLst>
      <p:ext uri="{BB962C8B-B14F-4D97-AF65-F5344CB8AC3E}">
        <p14:creationId xmlns:p14="http://schemas.microsoft.com/office/powerpoint/2010/main" val="419259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267110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71C3FA-1B3A-4130-A4E8-098AB30A9A44}" type="slidenum">
              <a:rPr lang="zh-CN" altLang="en-US" smtClean="0"/>
              <a:t>9</a:t>
            </a:fld>
            <a:endParaRPr lang="zh-CN" altLang="en-US"/>
          </a:p>
        </p:txBody>
      </p:sp>
    </p:spTree>
    <p:extLst>
      <p:ext uri="{BB962C8B-B14F-4D97-AF65-F5344CB8AC3E}">
        <p14:creationId xmlns:p14="http://schemas.microsoft.com/office/powerpoint/2010/main" val="138379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8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任意多边形 6"/>
          <p:cNvSpPr/>
          <p:nvPr userDrawn="1"/>
        </p:nvSpPr>
        <p:spPr>
          <a:xfrm flipH="1">
            <a:off x="384504" y="480221"/>
            <a:ext cx="424653" cy="47681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flipH="1">
            <a:off x="535954" y="357269"/>
            <a:ext cx="424653" cy="37956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5" name="任意多边形 4"/>
          <p:cNvSpPr/>
          <p:nvPr userDrawn="1">
            <p:custDataLst>
              <p:tags r:id="rId1"/>
            </p:custDataLst>
          </p:nvPr>
        </p:nvSpPr>
        <p:spPr>
          <a:xfrm>
            <a:off x="695394" y="787129"/>
            <a:ext cx="11496606" cy="2966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zh-CN" altLang="en-US" sz="1898">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userDrawn="1">
            <p:custDataLst>
              <p:tags r:id="rId2"/>
            </p:custDataLst>
          </p:nvPr>
        </p:nvSpPr>
        <p:spPr>
          <a:xfrm>
            <a:off x="2" y="307793"/>
            <a:ext cx="547287" cy="50899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5" tIns="45718" rIns="91435" bIns="45718" numCol="1" spcCol="0" rtlCol="0" fromWordArt="0" anchor="ctr" anchorCtr="0" forceAA="0" compatLnSpc="1">
            <a:prstTxWarp prst="textNoShape">
              <a:avLst/>
            </a:prstTxWarp>
            <a:noAutofit/>
          </a:bodyPr>
          <a:lstStyle/>
          <a:p>
            <a:pPr algn="ctr"/>
            <a:endParaRPr lang="zh-CN" altLang="en-US" sz="1898"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1639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AD8240-3148-4746-BA4B-7B32B016BA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p>
        </p:txBody>
      </p:sp>
      <p:sp>
        <p:nvSpPr>
          <p:cNvPr id="3" name="副标题 2">
            <a:extLst>
              <a:ext uri="{FF2B5EF4-FFF2-40B4-BE49-F238E27FC236}">
                <a16:creationId xmlns:a16="http://schemas.microsoft.com/office/drawing/2014/main" id="{B51CC32A-496B-42D5-8EC6-30D10EB5C1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0F25E7C-B1D9-4999-8D1F-ED84C4EE9A27}"/>
              </a:ext>
            </a:extLst>
          </p:cNvPr>
          <p:cNvSpPr>
            <a:spLocks noGrp="1"/>
          </p:cNvSpPr>
          <p:nvPr>
            <p:ph type="dt" sz="half" idx="10"/>
          </p:nvPr>
        </p:nvSpPr>
        <p:spPr/>
        <p:txBody>
          <a:bodyPr/>
          <a:lstStyle/>
          <a:p>
            <a:fld id="{0DA2CC75-8280-4D50-8556-C2874ADEF926}" type="datetimeFigureOut">
              <a:rPr lang="zh-CN" altLang="en-US" smtClean="0"/>
              <a:t>2020/10/14</a:t>
            </a:fld>
            <a:endParaRPr lang="zh-CN" altLang="en-US"/>
          </a:p>
        </p:txBody>
      </p:sp>
      <p:sp>
        <p:nvSpPr>
          <p:cNvPr id="5" name="页脚占位符 4">
            <a:extLst>
              <a:ext uri="{FF2B5EF4-FFF2-40B4-BE49-F238E27FC236}">
                <a16:creationId xmlns:a16="http://schemas.microsoft.com/office/drawing/2014/main" id="{E18A7BBD-E847-449A-AA53-B3DBD3F53D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910074-A50B-4F6C-9D3A-997C16815E9A}"/>
              </a:ext>
            </a:extLst>
          </p:cNvPr>
          <p:cNvSpPr>
            <a:spLocks noGrp="1"/>
          </p:cNvSpPr>
          <p:nvPr>
            <p:ph type="sldNum" sz="quarter" idx="12"/>
          </p:nvPr>
        </p:nvSpPr>
        <p:spPr/>
        <p:txBody>
          <a:bodyPr/>
          <a:lstStyle/>
          <a:p>
            <a:fld id="{6E190E77-D57C-49F8-ADC2-FB99C50EBC2E}" type="slidenum">
              <a:rPr lang="zh-CN" altLang="en-US" smtClean="0"/>
              <a:t>‹#›</a:t>
            </a:fld>
            <a:endParaRPr lang="zh-CN" altLang="en-US"/>
          </a:p>
        </p:txBody>
      </p:sp>
    </p:spTree>
    <p:extLst>
      <p:ext uri="{BB962C8B-B14F-4D97-AF65-F5344CB8AC3E}">
        <p14:creationId xmlns:p14="http://schemas.microsoft.com/office/powerpoint/2010/main" val="3109662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428"/>
            <a:ext cx="12192000" cy="6857142"/>
          </a:xfrm>
          <a:prstGeom prst="rect">
            <a:avLst/>
          </a:prstGeom>
        </p:spPr>
      </p:pic>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6.xml"/><Relationship Id="rId7"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10" Type="http://schemas.openxmlformats.org/officeDocument/2006/relationships/image" Target="../media/image6.png"/><Relationship Id="rId4" Type="http://schemas.openxmlformats.org/officeDocument/2006/relationships/tags" Target="../tags/tag7.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microsoft.com/office/2007/relationships/hdphoto" Target="../media/hdphoto4.wdp"/><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png"/><Relationship Id="rId7"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jpeg"/><Relationship Id="rId9"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png"/><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2" Type="http://schemas.openxmlformats.org/officeDocument/2006/relationships/hyperlink" Target="http://www.tukuppt.com/pp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8550835" y="4957566"/>
            <a:ext cx="1538014" cy="1574996"/>
            <a:chOff x="5528177" y="3619500"/>
            <a:chExt cx="3565023" cy="3650745"/>
          </a:xfrm>
        </p:grpSpPr>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3" name="椭圆 2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028042" y="4589381"/>
            <a:ext cx="3160670" cy="3235354"/>
            <a:chOff x="2160003" y="2746644"/>
            <a:chExt cx="3526233" cy="3609554"/>
          </a:xfrm>
        </p:grpSpPr>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7" name="椭圆 1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079001" y="4065375"/>
            <a:ext cx="5453266" cy="5584392"/>
            <a:chOff x="5528177" y="3619500"/>
            <a:chExt cx="3565023" cy="365074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 name="椭圆 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645622" y="4589381"/>
            <a:ext cx="3160670" cy="3235354"/>
            <a:chOff x="2160003" y="2746644"/>
            <a:chExt cx="3526233" cy="3609554"/>
          </a:xfrm>
        </p:grpSpPr>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 name="椭圆 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3291881" y="2117058"/>
            <a:ext cx="6091732" cy="646331"/>
          </a:xfrm>
          <a:prstGeom prst="rect">
            <a:avLst/>
          </a:prstGeom>
          <a:noFill/>
        </p:spPr>
        <p:txBody>
          <a:bodyPr wrap="none" rtlCol="0">
            <a:spAutoFit/>
          </a:bodyPr>
          <a:lstStyle/>
          <a:p>
            <a:pPr algn="ctr"/>
            <a:r>
              <a:rPr lang="zh-CN" altLang="en-US" sz="3600" dirty="0">
                <a:solidFill>
                  <a:schemeClr val="bg2">
                    <a:lumMod val="50000"/>
                  </a:schemeClr>
                </a:solidFill>
                <a:latin typeface="微软雅黑" panose="020B0503020204020204" pitchFamily="34" charset="-122"/>
                <a:ea typeface="微软雅黑" panose="020B0503020204020204" pitchFamily="34" charset="-122"/>
              </a:rPr>
              <a:t>工作总结暨新年计划</a:t>
            </a:r>
            <a:r>
              <a:rPr lang="en-US" altLang="zh-CN" sz="3600" dirty="0">
                <a:solidFill>
                  <a:schemeClr val="bg2">
                    <a:lumMod val="50000"/>
                  </a:schemeClr>
                </a:solidFill>
                <a:latin typeface="微软雅黑" panose="020B0503020204020204" pitchFamily="34" charset="-122"/>
                <a:ea typeface="微软雅黑" panose="020B0503020204020204" pitchFamily="34" charset="-122"/>
              </a:rPr>
              <a:t>PPT</a:t>
            </a:r>
            <a:r>
              <a:rPr lang="zh-CN" altLang="en-US" sz="3600" dirty="0">
                <a:solidFill>
                  <a:schemeClr val="bg2">
                    <a:lumMod val="50000"/>
                  </a:schemeClr>
                </a:solidFill>
                <a:latin typeface="微软雅黑" panose="020B0503020204020204" pitchFamily="34" charset="-122"/>
                <a:ea typeface="微软雅黑" panose="020B0503020204020204" pitchFamily="34" charset="-122"/>
              </a:rPr>
              <a:t>模板</a:t>
            </a:r>
          </a:p>
        </p:txBody>
      </p:sp>
      <p:sp>
        <p:nvSpPr>
          <p:cNvPr id="30" name="文本框 29"/>
          <p:cNvSpPr txBox="1"/>
          <p:nvPr/>
        </p:nvSpPr>
        <p:spPr>
          <a:xfrm>
            <a:off x="4964945" y="994926"/>
            <a:ext cx="2525050" cy="1231106"/>
          </a:xfrm>
          <a:prstGeom prst="rect">
            <a:avLst/>
          </a:prstGeom>
          <a:noFill/>
        </p:spPr>
        <p:txBody>
          <a:bodyPr wrap="none" rtlCol="0">
            <a:spAutoFit/>
          </a:bodyPr>
          <a:lstStyle/>
          <a:p>
            <a:r>
              <a:rPr lang="en-US" altLang="zh-CN" sz="7400" b="1" dirty="0">
                <a:solidFill>
                  <a:schemeClr val="bg2">
                    <a:lumMod val="50000"/>
                  </a:schemeClr>
                </a:solidFill>
                <a:latin typeface="微软雅黑" panose="020B0503020204020204" pitchFamily="34" charset="-122"/>
                <a:ea typeface="微软雅黑" panose="020B0503020204020204" pitchFamily="34" charset="-122"/>
              </a:rPr>
              <a:t>2021</a:t>
            </a:r>
            <a:endParaRPr lang="zh-CN" altLang="en-US" sz="7400"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3385257" y="2875050"/>
            <a:ext cx="6314136" cy="292388"/>
          </a:xfrm>
          <a:prstGeom prst="rect">
            <a:avLst/>
          </a:prstGeom>
        </p:spPr>
        <p:txBody>
          <a:bodyPr wrap="square">
            <a:spAutoFit/>
          </a:bodyPr>
          <a:lstStyle/>
          <a:p>
            <a:pPr defTabSz="1219627" fontAlgn="auto">
              <a:spcBef>
                <a:spcPts val="0"/>
              </a:spcBef>
              <a:spcAft>
                <a:spcPts val="0"/>
              </a:spcAft>
              <a:defRPr/>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部门：市场销售部            汇报人：小熊猫            汇报时间：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20XX</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12</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日</a:t>
            </a:r>
          </a:p>
        </p:txBody>
      </p:sp>
      <p:cxnSp>
        <p:nvCxnSpPr>
          <p:cNvPr id="33" name="直接连接符 32"/>
          <p:cNvCxnSpPr/>
          <p:nvPr/>
        </p:nvCxnSpPr>
        <p:spPr>
          <a:xfrm flipV="1">
            <a:off x="3385257" y="2779673"/>
            <a:ext cx="5998356" cy="218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738240" y="730643"/>
            <a:ext cx="7034220" cy="2786499"/>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645622" y="4957566"/>
            <a:ext cx="1538014" cy="1574996"/>
            <a:chOff x="5528177" y="3619500"/>
            <a:chExt cx="3565023" cy="3650745"/>
          </a:xfrm>
        </p:grpSpPr>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0" name="椭圆 1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欧美音乐">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0" y="-994469"/>
            <a:ext cx="609600" cy="609600"/>
          </a:xfrm>
          <a:prstGeom prst="rect">
            <a:avLst/>
          </a:prstGeom>
        </p:spPr>
      </p:pic>
    </p:spTree>
    <p:extLst>
      <p:ext uri="{BB962C8B-B14F-4D97-AF65-F5344CB8AC3E}">
        <p14:creationId xmlns:p14="http://schemas.microsoft.com/office/powerpoint/2010/main" val="242741410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2" presetClass="entr" presetSubtype="1" decel="5000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additive="base">
                                        <p:cTn id="9" dur="1000" fill="hold"/>
                                        <p:tgtEl>
                                          <p:spTgt spid="13"/>
                                        </p:tgtEl>
                                        <p:attrNameLst>
                                          <p:attrName>ppt_x</p:attrName>
                                        </p:attrNameLst>
                                      </p:cBhvr>
                                      <p:tavLst>
                                        <p:tav tm="0">
                                          <p:val>
                                            <p:strVal val="#ppt_x"/>
                                          </p:val>
                                        </p:tav>
                                        <p:tav tm="100000">
                                          <p:val>
                                            <p:strVal val="#ppt_x"/>
                                          </p:val>
                                        </p:tav>
                                      </p:tavLst>
                                    </p:anim>
                                    <p:anim calcmode="lin" valueType="num">
                                      <p:cBhvr additive="base">
                                        <p:cTn id="10" dur="1000" fill="hold"/>
                                        <p:tgtEl>
                                          <p:spTgt spid="13"/>
                                        </p:tgtEl>
                                        <p:attrNameLst>
                                          <p:attrName>ppt_y</p:attrName>
                                        </p:attrNameLst>
                                      </p:cBhvr>
                                      <p:tavLst>
                                        <p:tav tm="0">
                                          <p:val>
                                            <p:strVal val="0-#ppt_h/2"/>
                                          </p:val>
                                        </p:tav>
                                        <p:tav tm="100000">
                                          <p:val>
                                            <p:strVal val="#ppt_y"/>
                                          </p:val>
                                        </p:tav>
                                      </p:tavLst>
                                    </p:anim>
                                  </p:childTnLst>
                                </p:cTn>
                              </p:par>
                              <p:par>
                                <p:cTn id="11" presetID="2" presetClass="entr" presetSubtype="3" decel="50000" fill="hold" nodeType="withEffect">
                                  <p:stCondLst>
                                    <p:cond delay="3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0-#ppt_h/2"/>
                                          </p:val>
                                        </p:tav>
                                        <p:tav tm="100000">
                                          <p:val>
                                            <p:strVal val="#ppt_y"/>
                                          </p:val>
                                        </p:tav>
                                      </p:tavLst>
                                    </p:anim>
                                  </p:childTnLst>
                                </p:cTn>
                              </p:par>
                              <p:par>
                                <p:cTn id="15" presetID="2" presetClass="entr" presetSubtype="9" decel="50000" fill="hold" nodeType="withEffect">
                                  <p:stCondLst>
                                    <p:cond delay="4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0-#ppt_w/2"/>
                                          </p:val>
                                        </p:tav>
                                        <p:tav tm="100000">
                                          <p:val>
                                            <p:strVal val="#ppt_x"/>
                                          </p:val>
                                        </p:tav>
                                      </p:tavLst>
                                    </p:anim>
                                    <p:anim calcmode="lin" valueType="num">
                                      <p:cBhvr additive="base">
                                        <p:cTn id="18" dur="1000" fill="hold"/>
                                        <p:tgtEl>
                                          <p:spTgt spid="12"/>
                                        </p:tgtEl>
                                        <p:attrNameLst>
                                          <p:attrName>ppt_y</p:attrName>
                                        </p:attrNameLst>
                                      </p:cBhvr>
                                      <p:tavLst>
                                        <p:tav tm="0">
                                          <p:val>
                                            <p:strVal val="0-#ppt_h/2"/>
                                          </p:val>
                                        </p:tav>
                                        <p:tav tm="100000">
                                          <p:val>
                                            <p:strVal val="#ppt_y"/>
                                          </p:val>
                                        </p:tav>
                                      </p:tavLst>
                                    </p:anim>
                                  </p:childTnLst>
                                </p:cTn>
                              </p:par>
                              <p:par>
                                <p:cTn id="19" presetID="2" presetClass="entr" presetSubtype="9" decel="50000" fill="hold" nodeType="withEffect">
                                  <p:stCondLst>
                                    <p:cond delay="2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000" fill="hold"/>
                                        <p:tgtEl>
                                          <p:spTgt spid="18"/>
                                        </p:tgtEl>
                                        <p:attrNameLst>
                                          <p:attrName>ppt_x</p:attrName>
                                        </p:attrNameLst>
                                      </p:cBhvr>
                                      <p:tavLst>
                                        <p:tav tm="0">
                                          <p:val>
                                            <p:strVal val="0-#ppt_w/2"/>
                                          </p:val>
                                        </p:tav>
                                        <p:tav tm="100000">
                                          <p:val>
                                            <p:strVal val="#ppt_x"/>
                                          </p:val>
                                        </p:tav>
                                      </p:tavLst>
                                    </p:anim>
                                    <p:anim calcmode="lin" valueType="num">
                                      <p:cBhvr additive="base">
                                        <p:cTn id="22" dur="10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3" decel="50000"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000" fill="hold"/>
                                        <p:tgtEl>
                                          <p:spTgt spid="21"/>
                                        </p:tgtEl>
                                        <p:attrNameLst>
                                          <p:attrName>ppt_x</p:attrName>
                                        </p:attrNameLst>
                                      </p:cBhvr>
                                      <p:tavLst>
                                        <p:tav tm="0">
                                          <p:val>
                                            <p:strVal val="1+#ppt_w/2"/>
                                          </p:val>
                                        </p:tav>
                                        <p:tav tm="100000">
                                          <p:val>
                                            <p:strVal val="#ppt_x"/>
                                          </p:val>
                                        </p:tav>
                                      </p:tavLst>
                                    </p:anim>
                                    <p:anim calcmode="lin" valueType="num">
                                      <p:cBhvr additive="base">
                                        <p:cTn id="26" dur="1000" fill="hold"/>
                                        <p:tgtEl>
                                          <p:spTgt spid="21"/>
                                        </p:tgtEl>
                                        <p:attrNameLst>
                                          <p:attrName>ppt_y</p:attrName>
                                        </p:attrNameLst>
                                      </p:cBhvr>
                                      <p:tavLst>
                                        <p:tav tm="0">
                                          <p:val>
                                            <p:strVal val="0-#ppt_h/2"/>
                                          </p:val>
                                        </p:tav>
                                        <p:tav tm="100000">
                                          <p:val>
                                            <p:strVal val="#ppt_y"/>
                                          </p:val>
                                        </p:tav>
                                      </p:tavLst>
                                    </p:anim>
                                  </p:childTnLst>
                                </p:cTn>
                              </p:par>
                            </p:childTnLst>
                          </p:cTn>
                        </p:par>
                        <p:par>
                          <p:cTn id="27" fill="hold">
                            <p:stCondLst>
                              <p:cond delay="1500"/>
                            </p:stCondLst>
                            <p:childTnLst>
                              <p:par>
                                <p:cTn id="28" presetID="21" presetClass="entr" presetSubtype="1"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heel(1)">
                                      <p:cBhvr>
                                        <p:cTn id="30" dur="2000"/>
                                        <p:tgtEl>
                                          <p:spTgt spid="35"/>
                                        </p:tgtEl>
                                      </p:cBhvr>
                                    </p:animEffect>
                                  </p:childTnLst>
                                </p:cTn>
                              </p:par>
                            </p:childTnLst>
                          </p:cTn>
                        </p:par>
                        <p:par>
                          <p:cTn id="31" fill="hold">
                            <p:stCondLst>
                              <p:cond delay="35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par>
                          <p:cTn id="37" fill="hold">
                            <p:stCondLst>
                              <p:cond delay="4000"/>
                            </p:stCondLst>
                            <p:childTnLst>
                              <p:par>
                                <p:cTn id="38" presetID="2" presetClass="entr" presetSubtype="12" fill="hold" grpId="0" nodeType="afterEffect">
                                  <p:stCondLst>
                                    <p:cond delay="0"/>
                                  </p:stCondLst>
                                  <p:iterate type="lt">
                                    <p:tmPct val="10000"/>
                                  </p:iterate>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700" fill="hold"/>
                                        <p:tgtEl>
                                          <p:spTgt spid="27"/>
                                        </p:tgtEl>
                                        <p:attrNameLst>
                                          <p:attrName>ppt_x</p:attrName>
                                        </p:attrNameLst>
                                      </p:cBhvr>
                                      <p:tavLst>
                                        <p:tav tm="0">
                                          <p:val>
                                            <p:strVal val="0-#ppt_w/2"/>
                                          </p:val>
                                        </p:tav>
                                        <p:tav tm="100000">
                                          <p:val>
                                            <p:strVal val="#ppt_x"/>
                                          </p:val>
                                        </p:tav>
                                      </p:tavLst>
                                    </p:anim>
                                    <p:anim calcmode="lin" valueType="num">
                                      <p:cBhvr additive="base">
                                        <p:cTn id="41" dur="700" fill="hold"/>
                                        <p:tgtEl>
                                          <p:spTgt spid="27"/>
                                        </p:tgtEl>
                                        <p:attrNameLst>
                                          <p:attrName>ppt_y</p:attrName>
                                        </p:attrNameLst>
                                      </p:cBhvr>
                                      <p:tavLst>
                                        <p:tav tm="0">
                                          <p:val>
                                            <p:strVal val="1+#ppt_h/2"/>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0-#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5610"/>
                            </p:stCondLst>
                            <p:childTnLst>
                              <p:par>
                                <p:cTn id="47" presetID="22" presetClass="entr" presetSubtype="8"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left)">
                                      <p:cBhvr>
                                        <p:cTn id="49"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remove" display="0">
                  <p:stCondLst>
                    <p:cond delay="indefinite"/>
                  </p:stCondLst>
                  <p:endCondLst>
                    <p:cond evt="onStopAudio" delay="0">
                      <p:tgtEl>
                        <p:sldTgt/>
                      </p:tgtEl>
                    </p:cond>
                  </p:endCondLst>
                </p:cTn>
                <p:tgtEl>
                  <p:spTgt spid="24"/>
                </p:tgtEl>
              </p:cMediaNode>
            </p:audio>
          </p:childTnLst>
        </p:cTn>
      </p:par>
    </p:tnLst>
    <p:bldLst>
      <p:bldP spid="27" grpId="0"/>
      <p:bldP spid="30" grpId="0"/>
      <p:bldP spid="31" grpId="0"/>
      <p:bldP spid="3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重点工作汇报</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Focus on the work report</a:t>
            </a:r>
          </a:p>
        </p:txBody>
      </p:sp>
      <p:sp>
        <p:nvSpPr>
          <p:cNvPr id="6" name="Rounded Rectangle 72"/>
          <p:cNvSpPr/>
          <p:nvPr/>
        </p:nvSpPr>
        <p:spPr>
          <a:xfrm>
            <a:off x="2411026" y="1732905"/>
            <a:ext cx="1970313" cy="42208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重点工作一</a:t>
            </a:r>
            <a:endParaRPr 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Rounded Rectangle 77"/>
          <p:cNvSpPr/>
          <p:nvPr/>
        </p:nvSpPr>
        <p:spPr>
          <a:xfrm>
            <a:off x="2411026" y="2637311"/>
            <a:ext cx="1970313" cy="422087"/>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重点工作二</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8" name="Rounded Rectangle 80"/>
          <p:cNvSpPr/>
          <p:nvPr/>
        </p:nvSpPr>
        <p:spPr>
          <a:xfrm>
            <a:off x="2411026" y="3532109"/>
            <a:ext cx="1970313" cy="42208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重点工作三</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9" name="Rounded Rectangle 83"/>
          <p:cNvSpPr/>
          <p:nvPr/>
        </p:nvSpPr>
        <p:spPr>
          <a:xfrm>
            <a:off x="2411026" y="4415275"/>
            <a:ext cx="1970313" cy="422087"/>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重点工作四</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Rounded Rectangle 88"/>
          <p:cNvSpPr/>
          <p:nvPr/>
        </p:nvSpPr>
        <p:spPr>
          <a:xfrm>
            <a:off x="2411026" y="5298439"/>
            <a:ext cx="1970313" cy="42208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sym typeface="Arial" panose="020B0604020202020204" pitchFamily="34" charset="0"/>
              </a:rPr>
              <a:t>重点工作五</a:t>
            </a:r>
            <a:endParaRPr lang="en-US" altLang="zh-CN" dirty="0">
              <a:latin typeface="Arial" panose="020B0604020202020204" pitchFamily="34" charset="0"/>
              <a:ea typeface="微软雅黑" panose="020B0503020204020204" pitchFamily="34" charset="-122"/>
              <a:sym typeface="Arial" panose="020B0604020202020204" pitchFamily="34" charset="0"/>
            </a:endParaRPr>
          </a:p>
        </p:txBody>
      </p:sp>
      <p:cxnSp>
        <p:nvCxnSpPr>
          <p:cNvPr id="11" name="Straight Connector 91"/>
          <p:cNvCxnSpPr/>
          <p:nvPr/>
        </p:nvCxnSpPr>
        <p:spPr>
          <a:xfrm rot="5400000">
            <a:off x="3136975" y="2370404"/>
            <a:ext cx="437686" cy="1940"/>
          </a:xfrm>
          <a:prstGeom prst="line">
            <a:avLst/>
          </a:prstGeom>
          <a:ln w="190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99"/>
          <p:cNvCxnSpPr/>
          <p:nvPr/>
        </p:nvCxnSpPr>
        <p:spPr>
          <a:xfrm flipH="1">
            <a:off x="3356792" y="2362866"/>
            <a:ext cx="6188738" cy="0"/>
          </a:xfrm>
          <a:prstGeom prst="line">
            <a:avLst/>
          </a:prstGeom>
          <a:ln w="190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03"/>
          <p:cNvCxnSpPr/>
          <p:nvPr/>
        </p:nvCxnSpPr>
        <p:spPr>
          <a:xfrm flipH="1">
            <a:off x="3356792" y="3289519"/>
            <a:ext cx="6188738" cy="0"/>
          </a:xfrm>
          <a:prstGeom prst="line">
            <a:avLst/>
          </a:prstGeom>
          <a:ln w="19050" cap="rnd">
            <a:solidFill>
              <a:schemeClr val="bg1">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04"/>
          <p:cNvCxnSpPr/>
          <p:nvPr/>
        </p:nvCxnSpPr>
        <p:spPr>
          <a:xfrm flipH="1">
            <a:off x="3356792" y="4150257"/>
            <a:ext cx="6188738" cy="0"/>
          </a:xfrm>
          <a:prstGeom prst="line">
            <a:avLst/>
          </a:prstGeom>
          <a:ln w="19050" cap="rnd">
            <a:solidFill>
              <a:schemeClr val="tx1">
                <a:lumMod val="50000"/>
                <a:lumOff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07"/>
          <p:cNvCxnSpPr/>
          <p:nvPr/>
        </p:nvCxnSpPr>
        <p:spPr>
          <a:xfrm flipH="1">
            <a:off x="3356792" y="5034260"/>
            <a:ext cx="6188738" cy="0"/>
          </a:xfrm>
          <a:prstGeom prst="line">
            <a:avLst/>
          </a:prstGeom>
          <a:ln w="19050" cap="rnd">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4827400" y="1702872"/>
            <a:ext cx="446603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Text Placeholder 3"/>
          <p:cNvSpPr txBox="1">
            <a:spLocks/>
          </p:cNvSpPr>
          <p:nvPr/>
        </p:nvSpPr>
        <p:spPr>
          <a:xfrm>
            <a:off x="4827400" y="2573220"/>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 Placeholder 3"/>
          <p:cNvSpPr txBox="1">
            <a:spLocks/>
          </p:cNvSpPr>
          <p:nvPr/>
        </p:nvSpPr>
        <p:spPr>
          <a:xfrm>
            <a:off x="4827400" y="3410481"/>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 Placeholder 3"/>
          <p:cNvSpPr txBox="1">
            <a:spLocks/>
          </p:cNvSpPr>
          <p:nvPr/>
        </p:nvSpPr>
        <p:spPr>
          <a:xfrm>
            <a:off x="4827400" y="4305278"/>
            <a:ext cx="4466036" cy="47974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 Placeholder 3"/>
          <p:cNvSpPr txBox="1">
            <a:spLocks/>
          </p:cNvSpPr>
          <p:nvPr/>
        </p:nvSpPr>
        <p:spPr>
          <a:xfrm>
            <a:off x="4827400" y="5230588"/>
            <a:ext cx="4466036" cy="492443"/>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a:p>
            <a:pPr algn="l" defTabSz="1116628">
              <a:lnSpc>
                <a:spcPct val="120000"/>
              </a:lnSpc>
              <a:spcBef>
                <a:spcPct val="20000"/>
              </a:spcBef>
              <a:defRPr/>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 Placeholder 3"/>
          <p:cNvSpPr txBox="1">
            <a:spLocks/>
          </p:cNvSpPr>
          <p:nvPr/>
        </p:nvSpPr>
        <p:spPr>
          <a:xfrm>
            <a:off x="9725819" y="1914996"/>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2" name="Text Placeholder 3"/>
          <p:cNvSpPr txBox="1">
            <a:spLocks/>
          </p:cNvSpPr>
          <p:nvPr/>
        </p:nvSpPr>
        <p:spPr>
          <a:xfrm>
            <a:off x="9725819" y="2804815"/>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3" name="Text Placeholder 3"/>
          <p:cNvSpPr txBox="1">
            <a:spLocks/>
          </p:cNvSpPr>
          <p:nvPr/>
        </p:nvSpPr>
        <p:spPr>
          <a:xfrm>
            <a:off x="9725819" y="3694632"/>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4" name="Text Placeholder 3"/>
          <p:cNvSpPr txBox="1">
            <a:spLocks/>
          </p:cNvSpPr>
          <p:nvPr/>
        </p:nvSpPr>
        <p:spPr>
          <a:xfrm>
            <a:off x="9725819" y="4584451"/>
            <a:ext cx="698060"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spcBef>
                <a:spcPct val="20000"/>
              </a:spcBef>
              <a:defRPr/>
            </a:pPr>
            <a:r>
              <a:rPr lang="en-US" sz="2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100%</a:t>
            </a:r>
          </a:p>
        </p:txBody>
      </p:sp>
      <p:sp>
        <p:nvSpPr>
          <p:cNvPr id="25" name="Text Placeholder 3"/>
          <p:cNvSpPr txBox="1">
            <a:spLocks/>
          </p:cNvSpPr>
          <p:nvPr/>
        </p:nvSpPr>
        <p:spPr>
          <a:xfrm>
            <a:off x="9620027" y="5474270"/>
            <a:ext cx="909645" cy="526185"/>
          </a:xfrm>
          <a:prstGeom prst="rect">
            <a:avLst/>
          </a:prstGeom>
        </p:spPr>
        <p:txBody>
          <a:bodyPr wrap="none" lIns="0" tIns="0" rIns="0" bIns="0" anchor="ctr" anchorCtr="0">
            <a:no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116628">
              <a:lnSpc>
                <a:spcPct val="140000"/>
              </a:lnSpc>
              <a:spcBef>
                <a:spcPct val="20000"/>
              </a:spcBef>
              <a:defRPr/>
            </a:pPr>
            <a:r>
              <a:rPr lang="en-US" sz="2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100%</a:t>
            </a:r>
          </a:p>
        </p:txBody>
      </p:sp>
      <p:cxnSp>
        <p:nvCxnSpPr>
          <p:cNvPr id="26" name="Straight Connector 127"/>
          <p:cNvCxnSpPr/>
          <p:nvPr/>
        </p:nvCxnSpPr>
        <p:spPr>
          <a:xfrm flipH="1">
            <a:off x="3356793" y="5925629"/>
            <a:ext cx="6188738" cy="0"/>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132"/>
          <p:cNvCxnSpPr/>
          <p:nvPr/>
        </p:nvCxnSpPr>
        <p:spPr>
          <a:xfrm rot="5400000">
            <a:off x="3136975" y="3273841"/>
            <a:ext cx="437686" cy="1940"/>
          </a:xfrm>
          <a:prstGeom prst="line">
            <a:avLst/>
          </a:prstGeom>
          <a:ln w="19050" cap="rnd">
            <a:solidFill>
              <a:schemeClr val="bg1">
                <a:lumMod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133"/>
          <p:cNvCxnSpPr/>
          <p:nvPr/>
        </p:nvCxnSpPr>
        <p:spPr>
          <a:xfrm rot="5400000">
            <a:off x="3136975" y="4163009"/>
            <a:ext cx="437686" cy="1940"/>
          </a:xfrm>
          <a:prstGeom prst="line">
            <a:avLst/>
          </a:prstGeom>
          <a:ln w="19050" cap="rnd">
            <a:solidFill>
              <a:schemeClr val="tx1">
                <a:lumMod val="50000"/>
                <a:lumOff val="50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134"/>
          <p:cNvCxnSpPr/>
          <p:nvPr/>
        </p:nvCxnSpPr>
        <p:spPr>
          <a:xfrm rot="5400000">
            <a:off x="3136975" y="5049011"/>
            <a:ext cx="437686" cy="1940"/>
          </a:xfrm>
          <a:prstGeom prst="line">
            <a:avLst/>
          </a:prstGeom>
          <a:ln w="19050" cap="rnd">
            <a:solidFill>
              <a:schemeClr val="tx1">
                <a:lumMod val="65000"/>
                <a:lumOff val="3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135"/>
          <p:cNvCxnSpPr/>
          <p:nvPr/>
        </p:nvCxnSpPr>
        <p:spPr>
          <a:xfrm rot="5400000">
            <a:off x="3136975" y="5938396"/>
            <a:ext cx="437686" cy="1940"/>
          </a:xfrm>
          <a:prstGeom prst="line">
            <a:avLst/>
          </a:prstGeom>
          <a:ln w="19050" cap="rnd">
            <a:solidFill>
              <a:schemeClr val="tx1">
                <a:lumMod val="75000"/>
                <a:lumOff val="2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1130495" y="1587434"/>
            <a:ext cx="1542217" cy="1578658"/>
            <a:chOff x="-412055" y="-2182172"/>
            <a:chExt cx="3563472" cy="3647674"/>
          </a:xfrm>
        </p:grpSpPr>
        <p:grpSp>
          <p:nvGrpSpPr>
            <p:cNvPr id="32" name="组合 31"/>
            <p:cNvGrpSpPr/>
            <p:nvPr/>
          </p:nvGrpSpPr>
          <p:grpSpPr>
            <a:xfrm>
              <a:off x="-412055" y="-2182172"/>
              <a:ext cx="3563472" cy="3647674"/>
              <a:chOff x="2160003" y="2746644"/>
              <a:chExt cx="3526233" cy="3609554"/>
            </a:xfrm>
          </p:grpSpPr>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5" name="椭圆 3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1773492" y="-2061052"/>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36" name="组合 35"/>
          <p:cNvGrpSpPr/>
          <p:nvPr/>
        </p:nvGrpSpPr>
        <p:grpSpPr>
          <a:xfrm>
            <a:off x="1130495" y="3410787"/>
            <a:ext cx="1542217" cy="1578658"/>
            <a:chOff x="2581107" y="-2357258"/>
            <a:chExt cx="3563472" cy="3647674"/>
          </a:xfrm>
        </p:grpSpPr>
        <p:grpSp>
          <p:nvGrpSpPr>
            <p:cNvPr id="37" name="组合 36"/>
            <p:cNvGrpSpPr/>
            <p:nvPr/>
          </p:nvGrpSpPr>
          <p:grpSpPr>
            <a:xfrm>
              <a:off x="2581107" y="-2357258"/>
              <a:ext cx="3563472" cy="3647674"/>
              <a:chOff x="2160003" y="2746644"/>
              <a:chExt cx="3526233" cy="3609554"/>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0" name="椭圆 3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p:cNvSpPr txBox="1"/>
            <p:nvPr/>
          </p:nvSpPr>
          <p:spPr>
            <a:xfrm>
              <a:off x="4745401" y="-2252816"/>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1140855" y="2488458"/>
            <a:ext cx="1544876" cy="1582023"/>
            <a:chOff x="927657" y="-1370074"/>
            <a:chExt cx="3806008" cy="3897525"/>
          </a:xfrm>
        </p:grpSpPr>
        <p:grpSp>
          <p:nvGrpSpPr>
            <p:cNvPr id="47" name="组合 46"/>
            <p:cNvGrpSpPr/>
            <p:nvPr/>
          </p:nvGrpSpPr>
          <p:grpSpPr>
            <a:xfrm>
              <a:off x="927657" y="-1370074"/>
              <a:ext cx="3806008" cy="3897525"/>
              <a:chOff x="5528177" y="3619500"/>
              <a:chExt cx="3565023" cy="3650745"/>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0" name="椭圆 4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3224584" y="-1237794"/>
              <a:ext cx="1339574" cy="1289022"/>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51" name="组合 50"/>
          <p:cNvGrpSpPr/>
          <p:nvPr/>
        </p:nvGrpSpPr>
        <p:grpSpPr>
          <a:xfrm>
            <a:off x="1108284" y="4278316"/>
            <a:ext cx="1544876" cy="1582023"/>
            <a:chOff x="3920819" y="-1545160"/>
            <a:chExt cx="3806008" cy="3897525"/>
          </a:xfrm>
        </p:grpSpPr>
        <p:grpSp>
          <p:nvGrpSpPr>
            <p:cNvPr id="52" name="组合 51"/>
            <p:cNvGrpSpPr/>
            <p:nvPr/>
          </p:nvGrpSpPr>
          <p:grpSpPr>
            <a:xfrm>
              <a:off x="3920819" y="-1545160"/>
              <a:ext cx="3806008" cy="3897525"/>
              <a:chOff x="5528177" y="3619500"/>
              <a:chExt cx="3565023" cy="3650745"/>
            </a:xfrm>
          </p:grpSpPr>
          <p:pic>
            <p:nvPicPr>
              <p:cNvPr id="54" name="图片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5" name="椭圆 5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6205533" y="-1367195"/>
              <a:ext cx="1339574" cy="1289022"/>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41" name="组合 40"/>
          <p:cNvGrpSpPr/>
          <p:nvPr/>
        </p:nvGrpSpPr>
        <p:grpSpPr>
          <a:xfrm>
            <a:off x="1108284" y="5150037"/>
            <a:ext cx="1542217" cy="1578658"/>
            <a:chOff x="5596245" y="-2584843"/>
            <a:chExt cx="3563472" cy="3647674"/>
          </a:xfrm>
        </p:grpSpPr>
        <p:grpSp>
          <p:nvGrpSpPr>
            <p:cNvPr id="42" name="组合 41"/>
            <p:cNvGrpSpPr/>
            <p:nvPr/>
          </p:nvGrpSpPr>
          <p:grpSpPr>
            <a:xfrm>
              <a:off x="5596245" y="-2584843"/>
              <a:ext cx="3563472" cy="3647674"/>
              <a:chOff x="2160003" y="2746644"/>
              <a:chExt cx="3526233" cy="36095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文本框 42"/>
            <p:cNvSpPr txBox="1"/>
            <p:nvPr/>
          </p:nvSpPr>
          <p:spPr>
            <a:xfrm>
              <a:off x="7734386" y="-2456426"/>
              <a:ext cx="1256372" cy="1208961"/>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05</a:t>
              </a:r>
              <a:endParaRPr lang="zh-CN" altLang="en-US" sz="2800"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459079771"/>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 presetClass="entr" presetSubtype="3" accel="40000" fill="hold" nodeType="afterEffect" p14:presetBounceEnd="60000">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14:bounceEnd="60000">
                                          <p:cBhvr additive="base">
                                            <p:cTn id="16" dur="20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17" dur="2000" fill="hold"/>
                                            <p:tgtEl>
                                              <p:spTgt spid="31"/>
                                            </p:tgtEl>
                                            <p:attrNameLst>
                                              <p:attrName>ppt_y</p:attrName>
                                            </p:attrNameLst>
                                          </p:cBhvr>
                                          <p:tavLst>
                                            <p:tav tm="0">
                                              <p:val>
                                                <p:strVal val="0-#ppt_h/2"/>
                                              </p:val>
                                            </p:tav>
                                            <p:tav tm="100000">
                                              <p:val>
                                                <p:strVal val="#ppt_y"/>
                                              </p:val>
                                            </p:tav>
                                          </p:tavLst>
                                        </p:anim>
                                      </p:childTnLst>
                                    </p:cTn>
                                  </p:par>
                                  <p:par>
                                    <p:cTn id="18" presetID="2" presetClass="entr" presetSubtype="9" accel="40000" fill="hold" nodeType="withEffect" p14:presetBounceEnd="60000">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14:bounceEnd="60000">
                                          <p:cBhvr additive="base">
                                            <p:cTn id="20" dur="2000" fill="hold"/>
                                            <p:tgtEl>
                                              <p:spTgt spid="46"/>
                                            </p:tgtEl>
                                            <p:attrNameLst>
                                              <p:attrName>ppt_x</p:attrName>
                                            </p:attrNameLst>
                                          </p:cBhvr>
                                          <p:tavLst>
                                            <p:tav tm="0">
                                              <p:val>
                                                <p:strVal val="0-#ppt_w/2"/>
                                              </p:val>
                                            </p:tav>
                                            <p:tav tm="100000">
                                              <p:val>
                                                <p:strVal val="#ppt_x"/>
                                              </p:val>
                                            </p:tav>
                                          </p:tavLst>
                                        </p:anim>
                                        <p:anim calcmode="lin" valueType="num" p14:bounceEnd="60000">
                                          <p:cBhvr additive="base">
                                            <p:cTn id="21" dur="2000" fill="hold"/>
                                            <p:tgtEl>
                                              <p:spTgt spid="46"/>
                                            </p:tgtEl>
                                            <p:attrNameLst>
                                              <p:attrName>ppt_y</p:attrName>
                                            </p:attrNameLst>
                                          </p:cBhvr>
                                          <p:tavLst>
                                            <p:tav tm="0">
                                              <p:val>
                                                <p:strVal val="0-#ppt_h/2"/>
                                              </p:val>
                                            </p:tav>
                                            <p:tav tm="100000">
                                              <p:val>
                                                <p:strVal val="#ppt_y"/>
                                              </p:val>
                                            </p:tav>
                                          </p:tavLst>
                                        </p:anim>
                                      </p:childTnLst>
                                    </p:cTn>
                                  </p:par>
                                  <p:par>
                                    <p:cTn id="22" presetID="2" presetClass="entr" presetSubtype="3" accel="40000" fill="hold" nodeType="withEffect" p14:presetBounceEnd="60000">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14:bounceEnd="60000">
                                          <p:cBhvr additive="base">
                                            <p:cTn id="24" dur="2000" fill="hold"/>
                                            <p:tgtEl>
                                              <p:spTgt spid="36"/>
                                            </p:tgtEl>
                                            <p:attrNameLst>
                                              <p:attrName>ppt_x</p:attrName>
                                            </p:attrNameLst>
                                          </p:cBhvr>
                                          <p:tavLst>
                                            <p:tav tm="0">
                                              <p:val>
                                                <p:strVal val="1+#ppt_w/2"/>
                                              </p:val>
                                            </p:tav>
                                            <p:tav tm="100000">
                                              <p:val>
                                                <p:strVal val="#ppt_x"/>
                                              </p:val>
                                            </p:tav>
                                          </p:tavLst>
                                        </p:anim>
                                        <p:anim calcmode="lin" valueType="num" p14:bounceEnd="60000">
                                          <p:cBhvr additive="base">
                                            <p:cTn id="25" dur="2000" fill="hold"/>
                                            <p:tgtEl>
                                              <p:spTgt spid="36"/>
                                            </p:tgtEl>
                                            <p:attrNameLst>
                                              <p:attrName>ppt_y</p:attrName>
                                            </p:attrNameLst>
                                          </p:cBhvr>
                                          <p:tavLst>
                                            <p:tav tm="0">
                                              <p:val>
                                                <p:strVal val="0-#ppt_h/2"/>
                                              </p:val>
                                            </p:tav>
                                            <p:tav tm="100000">
                                              <p:val>
                                                <p:strVal val="#ppt_y"/>
                                              </p:val>
                                            </p:tav>
                                          </p:tavLst>
                                        </p:anim>
                                      </p:childTnLst>
                                    </p:cTn>
                                  </p:par>
                                  <p:par>
                                    <p:cTn id="26" presetID="2" presetClass="entr" presetSubtype="3" accel="40000" fill="hold" nodeType="withEffect" p14:presetBounceEnd="60000">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14:bounceEnd="60000">
                                          <p:cBhvr additive="base">
                                            <p:cTn id="28" dur="2000" fill="hold"/>
                                            <p:tgtEl>
                                              <p:spTgt spid="41"/>
                                            </p:tgtEl>
                                            <p:attrNameLst>
                                              <p:attrName>ppt_x</p:attrName>
                                            </p:attrNameLst>
                                          </p:cBhvr>
                                          <p:tavLst>
                                            <p:tav tm="0">
                                              <p:val>
                                                <p:strVal val="1+#ppt_w/2"/>
                                              </p:val>
                                            </p:tav>
                                            <p:tav tm="100000">
                                              <p:val>
                                                <p:strVal val="#ppt_x"/>
                                              </p:val>
                                            </p:tav>
                                          </p:tavLst>
                                        </p:anim>
                                        <p:anim calcmode="lin" valueType="num" p14:bounceEnd="60000">
                                          <p:cBhvr additive="base">
                                            <p:cTn id="29" dur="2000" fill="hold"/>
                                            <p:tgtEl>
                                              <p:spTgt spid="41"/>
                                            </p:tgtEl>
                                            <p:attrNameLst>
                                              <p:attrName>ppt_y</p:attrName>
                                            </p:attrNameLst>
                                          </p:cBhvr>
                                          <p:tavLst>
                                            <p:tav tm="0">
                                              <p:val>
                                                <p:strVal val="0-#ppt_h/2"/>
                                              </p:val>
                                            </p:tav>
                                            <p:tav tm="100000">
                                              <p:val>
                                                <p:strVal val="#ppt_y"/>
                                              </p:val>
                                            </p:tav>
                                          </p:tavLst>
                                        </p:anim>
                                      </p:childTnLst>
                                    </p:cTn>
                                  </p:par>
                                  <p:par>
                                    <p:cTn id="30" presetID="2" presetClass="entr" presetSubtype="9" accel="40000" fill="hold" nodeType="withEffect" p14:presetBounceEnd="60000">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14:bounceEnd="60000">
                                          <p:cBhvr additive="base">
                                            <p:cTn id="32" dur="2000" fill="hold"/>
                                            <p:tgtEl>
                                              <p:spTgt spid="51"/>
                                            </p:tgtEl>
                                            <p:attrNameLst>
                                              <p:attrName>ppt_x</p:attrName>
                                            </p:attrNameLst>
                                          </p:cBhvr>
                                          <p:tavLst>
                                            <p:tav tm="0">
                                              <p:val>
                                                <p:strVal val="0-#ppt_w/2"/>
                                              </p:val>
                                            </p:tav>
                                            <p:tav tm="100000">
                                              <p:val>
                                                <p:strVal val="#ppt_x"/>
                                              </p:val>
                                            </p:tav>
                                          </p:tavLst>
                                        </p:anim>
                                        <p:anim calcmode="lin" valueType="num" p14:bounceEnd="60000">
                                          <p:cBhvr additive="base">
                                            <p:cTn id="33" dur="2000" fill="hold"/>
                                            <p:tgtEl>
                                              <p:spTgt spid="51"/>
                                            </p:tgtEl>
                                            <p:attrNameLst>
                                              <p:attrName>ppt_y</p:attrName>
                                            </p:attrNameLst>
                                          </p:cBhvr>
                                          <p:tavLst>
                                            <p:tav tm="0">
                                              <p:val>
                                                <p:strVal val="0-#ppt_h/2"/>
                                              </p:val>
                                            </p:tav>
                                            <p:tav tm="100000">
                                              <p:val>
                                                <p:strVal val="#ppt_y"/>
                                              </p:val>
                                            </p:tav>
                                          </p:tavLst>
                                        </p:anim>
                                      </p:childTnLst>
                                    </p:cTn>
                                  </p:par>
                                </p:childTnLst>
                              </p:cTn>
                            </p:par>
                            <p:par>
                              <p:cTn id="34" fill="hold">
                                <p:stCondLst>
                                  <p:cond delay="3450"/>
                                </p:stCondLst>
                                <p:childTnLst>
                                  <p:par>
                                    <p:cTn id="35" presetID="53"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95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445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495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5450"/>
                                </p:stCondLst>
                                <p:childTnLst>
                                  <p:par>
                                    <p:cTn id="53" presetID="53"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950"/>
                                </p:stCondLst>
                                <p:childTnLst>
                                  <p:par>
                                    <p:cTn id="59" presetID="53"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645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par>
                              <p:cTn id="68" fill="hold">
                                <p:stCondLst>
                                  <p:cond delay="6950"/>
                                </p:stCondLst>
                                <p:childTnLst>
                                  <p:par>
                                    <p:cTn id="69" presetID="22" presetClass="entr" presetSubtype="1"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par>
                              <p:cTn id="72" fill="hold">
                                <p:stCondLst>
                                  <p:cond delay="7450"/>
                                </p:stCondLst>
                                <p:childTnLst>
                                  <p:par>
                                    <p:cTn id="73" presetID="22" presetClass="entr" presetSubtype="8"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7950"/>
                                </p:stCondLst>
                                <p:childTnLst>
                                  <p:par>
                                    <p:cTn id="77" presetID="53"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450"/>
                                </p:stCondLst>
                                <p:childTnLst>
                                  <p:par>
                                    <p:cTn id="83" presetID="53"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ppt_w</p:attrName>
                                            </p:attrNameLst>
                                          </p:cBhvr>
                                          <p:tavLst>
                                            <p:tav tm="0">
                                              <p:val>
                                                <p:fltVal val="0"/>
                                              </p:val>
                                            </p:tav>
                                            <p:tav tm="100000">
                                              <p:val>
                                                <p:strVal val="#ppt_w"/>
                                              </p:val>
                                            </p:tav>
                                          </p:tavLst>
                                        </p:anim>
                                        <p:anim calcmode="lin" valueType="num">
                                          <p:cBhvr>
                                            <p:cTn id="86" dur="500" fill="hold"/>
                                            <p:tgtEl>
                                              <p:spTgt spid="8"/>
                                            </p:tgtEl>
                                            <p:attrNameLst>
                                              <p:attrName>ppt_h</p:attrName>
                                            </p:attrNameLst>
                                          </p:cBhvr>
                                          <p:tavLst>
                                            <p:tav tm="0">
                                              <p:val>
                                                <p:fltVal val="0"/>
                                              </p:val>
                                            </p:tav>
                                            <p:tav tm="100000">
                                              <p:val>
                                                <p:strVal val="#ppt_h"/>
                                              </p:val>
                                            </p:tav>
                                          </p:tavLst>
                                        </p:anim>
                                        <p:animEffect transition="in" filter="fade">
                                          <p:cBhvr>
                                            <p:cTn id="87" dur="500"/>
                                            <p:tgtEl>
                                              <p:spTgt spid="8"/>
                                            </p:tgtEl>
                                          </p:cBhvr>
                                        </p:animEffect>
                                      </p:childTnLst>
                                    </p:cTn>
                                  </p:par>
                                </p:childTnLst>
                              </p:cTn>
                            </p:par>
                            <p:par>
                              <p:cTn id="88" fill="hold">
                                <p:stCondLst>
                                  <p:cond delay="8950"/>
                                </p:stCondLst>
                                <p:childTnLst>
                                  <p:par>
                                    <p:cTn id="89" presetID="22" presetClass="entr" presetSubtype="8"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childTnLst>
                              </p:cTn>
                            </p:par>
                            <p:par>
                              <p:cTn id="92" fill="hold">
                                <p:stCondLst>
                                  <p:cond delay="9450"/>
                                </p:stCondLst>
                                <p:childTnLst>
                                  <p:par>
                                    <p:cTn id="93" presetID="22" presetClass="entr" presetSubtype="1"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up)">
                                          <p:cBhvr>
                                            <p:cTn id="95" dur="500"/>
                                            <p:tgtEl>
                                              <p:spTgt spid="28"/>
                                            </p:tgtEl>
                                          </p:cBhvr>
                                        </p:animEffect>
                                      </p:childTnLst>
                                    </p:cTn>
                                  </p:par>
                                </p:childTnLst>
                              </p:cTn>
                            </p:par>
                            <p:par>
                              <p:cTn id="96" fill="hold">
                                <p:stCondLst>
                                  <p:cond delay="995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0450"/>
                                </p:stCondLst>
                                <p:childTnLst>
                                  <p:par>
                                    <p:cTn id="101" presetID="53"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Effect transition="in" filter="fade">
                                          <p:cBhvr>
                                            <p:cTn id="105" dur="500"/>
                                            <p:tgtEl>
                                              <p:spTgt spid="23"/>
                                            </p:tgtEl>
                                          </p:cBhvr>
                                        </p:animEffect>
                                      </p:childTnLst>
                                    </p:cTn>
                                  </p:par>
                                </p:childTnLst>
                              </p:cTn>
                            </p:par>
                            <p:par>
                              <p:cTn id="106" fill="hold">
                                <p:stCondLst>
                                  <p:cond delay="10950"/>
                                </p:stCondLst>
                                <p:childTnLst>
                                  <p:par>
                                    <p:cTn id="107" presetID="53" presetClass="entr" presetSubtype="0" fill="hold" grpId="0" nodeType="after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p:cTn id="109" dur="500" fill="hold"/>
                                            <p:tgtEl>
                                              <p:spTgt spid="9"/>
                                            </p:tgtEl>
                                            <p:attrNameLst>
                                              <p:attrName>ppt_w</p:attrName>
                                            </p:attrNameLst>
                                          </p:cBhvr>
                                          <p:tavLst>
                                            <p:tav tm="0">
                                              <p:val>
                                                <p:fltVal val="0"/>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animEffect transition="in" filter="fade">
                                          <p:cBhvr>
                                            <p:cTn id="111" dur="500"/>
                                            <p:tgtEl>
                                              <p:spTgt spid="9"/>
                                            </p:tgtEl>
                                          </p:cBhvr>
                                        </p:animEffect>
                                      </p:childTnLst>
                                    </p:cTn>
                                  </p:par>
                                </p:childTnLst>
                              </p:cTn>
                            </p:par>
                            <p:par>
                              <p:cTn id="112" fill="hold">
                                <p:stCondLst>
                                  <p:cond delay="11450"/>
                                </p:stCondLst>
                                <p:childTnLst>
                                  <p:par>
                                    <p:cTn id="113" presetID="22" presetClass="entr" presetSubtype="8" fill="hold" grpId="0" nodeType="after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500"/>
                                            <p:tgtEl>
                                              <p:spTgt spid="19"/>
                                            </p:tgtEl>
                                          </p:cBhvr>
                                        </p:animEffect>
                                      </p:childTnLst>
                                    </p:cTn>
                                  </p:par>
                                </p:childTnLst>
                              </p:cTn>
                            </p:par>
                            <p:par>
                              <p:cTn id="116" fill="hold">
                                <p:stCondLst>
                                  <p:cond delay="11950"/>
                                </p:stCondLst>
                                <p:childTnLst>
                                  <p:par>
                                    <p:cTn id="117" presetID="22" presetClass="entr" presetSubtype="1" fill="hold"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500"/>
                                            <p:tgtEl>
                                              <p:spTgt spid="29"/>
                                            </p:tgtEl>
                                          </p:cBhvr>
                                        </p:animEffect>
                                      </p:childTnLst>
                                    </p:cTn>
                                  </p:par>
                                </p:childTnLst>
                              </p:cTn>
                            </p:par>
                            <p:par>
                              <p:cTn id="120" fill="hold">
                                <p:stCondLst>
                                  <p:cond delay="12450"/>
                                </p:stCondLst>
                                <p:childTnLst>
                                  <p:par>
                                    <p:cTn id="121" presetID="22" presetClass="entr" presetSubtype="8" fill="hold" nodeType="after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500"/>
                                            <p:tgtEl>
                                              <p:spTgt spid="15"/>
                                            </p:tgtEl>
                                          </p:cBhvr>
                                        </p:animEffect>
                                      </p:childTnLst>
                                    </p:cTn>
                                  </p:par>
                                </p:childTnLst>
                              </p:cTn>
                            </p:par>
                            <p:par>
                              <p:cTn id="124" fill="hold">
                                <p:stCondLst>
                                  <p:cond delay="12950"/>
                                </p:stCondLst>
                                <p:childTnLst>
                                  <p:par>
                                    <p:cTn id="125" presetID="53" presetClass="entr" presetSubtype="0"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500" fill="hold"/>
                                            <p:tgtEl>
                                              <p:spTgt spid="24"/>
                                            </p:tgtEl>
                                            <p:attrNameLst>
                                              <p:attrName>ppt_w</p:attrName>
                                            </p:attrNameLst>
                                          </p:cBhvr>
                                          <p:tavLst>
                                            <p:tav tm="0">
                                              <p:val>
                                                <p:fltVal val="0"/>
                                              </p:val>
                                            </p:tav>
                                            <p:tav tm="100000">
                                              <p:val>
                                                <p:strVal val="#ppt_w"/>
                                              </p:val>
                                            </p:tav>
                                          </p:tavLst>
                                        </p:anim>
                                        <p:anim calcmode="lin" valueType="num">
                                          <p:cBhvr>
                                            <p:cTn id="128" dur="500" fill="hold"/>
                                            <p:tgtEl>
                                              <p:spTgt spid="24"/>
                                            </p:tgtEl>
                                            <p:attrNameLst>
                                              <p:attrName>ppt_h</p:attrName>
                                            </p:attrNameLst>
                                          </p:cBhvr>
                                          <p:tavLst>
                                            <p:tav tm="0">
                                              <p:val>
                                                <p:fltVal val="0"/>
                                              </p:val>
                                            </p:tav>
                                            <p:tav tm="100000">
                                              <p:val>
                                                <p:strVal val="#ppt_h"/>
                                              </p:val>
                                            </p:tav>
                                          </p:tavLst>
                                        </p:anim>
                                        <p:animEffect transition="in" filter="fade">
                                          <p:cBhvr>
                                            <p:cTn id="129" dur="500"/>
                                            <p:tgtEl>
                                              <p:spTgt spid="24"/>
                                            </p:tgtEl>
                                          </p:cBhvr>
                                        </p:animEffect>
                                      </p:childTnLst>
                                    </p:cTn>
                                  </p:par>
                                </p:childTnLst>
                              </p:cTn>
                            </p:par>
                            <p:par>
                              <p:cTn id="130" fill="hold">
                                <p:stCondLst>
                                  <p:cond delay="13450"/>
                                </p:stCondLst>
                                <p:childTnLst>
                                  <p:par>
                                    <p:cTn id="131" presetID="53" presetClass="entr" presetSubtype="0" fill="hold" grpId="0" nodeType="afterEffect">
                                      <p:stCondLst>
                                        <p:cond delay="0"/>
                                      </p:stCondLst>
                                      <p:childTnLst>
                                        <p:set>
                                          <p:cBhvr>
                                            <p:cTn id="132" dur="1" fill="hold">
                                              <p:stCondLst>
                                                <p:cond delay="0"/>
                                              </p:stCondLst>
                                            </p:cTn>
                                            <p:tgtEl>
                                              <p:spTgt spid="10"/>
                                            </p:tgtEl>
                                            <p:attrNameLst>
                                              <p:attrName>style.visibility</p:attrName>
                                            </p:attrNameLst>
                                          </p:cBhvr>
                                          <p:to>
                                            <p:strVal val="visible"/>
                                          </p:to>
                                        </p:set>
                                        <p:anim calcmode="lin" valueType="num">
                                          <p:cBhvr>
                                            <p:cTn id="133" dur="500" fill="hold"/>
                                            <p:tgtEl>
                                              <p:spTgt spid="10"/>
                                            </p:tgtEl>
                                            <p:attrNameLst>
                                              <p:attrName>ppt_w</p:attrName>
                                            </p:attrNameLst>
                                          </p:cBhvr>
                                          <p:tavLst>
                                            <p:tav tm="0">
                                              <p:val>
                                                <p:fltVal val="0"/>
                                              </p:val>
                                            </p:tav>
                                            <p:tav tm="100000">
                                              <p:val>
                                                <p:strVal val="#ppt_w"/>
                                              </p:val>
                                            </p:tav>
                                          </p:tavLst>
                                        </p:anim>
                                        <p:anim calcmode="lin" valueType="num">
                                          <p:cBhvr>
                                            <p:cTn id="134" dur="500" fill="hold"/>
                                            <p:tgtEl>
                                              <p:spTgt spid="10"/>
                                            </p:tgtEl>
                                            <p:attrNameLst>
                                              <p:attrName>ppt_h</p:attrName>
                                            </p:attrNameLst>
                                          </p:cBhvr>
                                          <p:tavLst>
                                            <p:tav tm="0">
                                              <p:val>
                                                <p:fltVal val="0"/>
                                              </p:val>
                                            </p:tav>
                                            <p:tav tm="100000">
                                              <p:val>
                                                <p:strVal val="#ppt_h"/>
                                              </p:val>
                                            </p:tav>
                                          </p:tavLst>
                                        </p:anim>
                                        <p:animEffect transition="in" filter="fade">
                                          <p:cBhvr>
                                            <p:cTn id="135" dur="500"/>
                                            <p:tgtEl>
                                              <p:spTgt spid="10"/>
                                            </p:tgtEl>
                                          </p:cBhvr>
                                        </p:animEffect>
                                      </p:childTnLst>
                                    </p:cTn>
                                  </p:par>
                                </p:childTnLst>
                              </p:cTn>
                            </p:par>
                            <p:par>
                              <p:cTn id="136" fill="hold">
                                <p:stCondLst>
                                  <p:cond delay="13950"/>
                                </p:stCondLst>
                                <p:childTnLst>
                                  <p:par>
                                    <p:cTn id="137" presetID="22" presetClass="entr" presetSubtype="8"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left)">
                                          <p:cBhvr>
                                            <p:cTn id="139" dur="500"/>
                                            <p:tgtEl>
                                              <p:spTgt spid="20"/>
                                            </p:tgtEl>
                                          </p:cBhvr>
                                        </p:animEffect>
                                      </p:childTnLst>
                                    </p:cTn>
                                  </p:par>
                                </p:childTnLst>
                              </p:cTn>
                            </p:par>
                            <p:par>
                              <p:cTn id="140" fill="hold">
                                <p:stCondLst>
                                  <p:cond delay="14450"/>
                                </p:stCondLst>
                                <p:childTnLst>
                                  <p:par>
                                    <p:cTn id="141" presetID="22" presetClass="entr" presetSubtype="1" fill="hold"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up)">
                                          <p:cBhvr>
                                            <p:cTn id="143" dur="500"/>
                                            <p:tgtEl>
                                              <p:spTgt spid="30"/>
                                            </p:tgtEl>
                                          </p:cBhvr>
                                        </p:animEffect>
                                      </p:childTnLst>
                                    </p:cTn>
                                  </p:par>
                                </p:childTnLst>
                              </p:cTn>
                            </p:par>
                            <p:par>
                              <p:cTn id="144" fill="hold">
                                <p:stCondLst>
                                  <p:cond delay="14950"/>
                                </p:stCondLst>
                                <p:childTnLst>
                                  <p:par>
                                    <p:cTn id="145" presetID="22" presetClass="entr" presetSubtype="8" fill="hold" nodeType="after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left)">
                                          <p:cBhvr>
                                            <p:cTn id="147" dur="500"/>
                                            <p:tgtEl>
                                              <p:spTgt spid="26"/>
                                            </p:tgtEl>
                                          </p:cBhvr>
                                        </p:animEffect>
                                      </p:childTnLst>
                                    </p:cTn>
                                  </p:par>
                                </p:childTnLst>
                              </p:cTn>
                            </p:par>
                            <p:par>
                              <p:cTn id="148" fill="hold">
                                <p:stCondLst>
                                  <p:cond delay="15450"/>
                                </p:stCondLst>
                                <p:childTnLst>
                                  <p:par>
                                    <p:cTn id="149" presetID="53" presetClass="entr" presetSubtype="0" fill="hold" grpId="0" nodeType="after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p:cTn id="151" dur="500" fill="hold"/>
                                            <p:tgtEl>
                                              <p:spTgt spid="25"/>
                                            </p:tgtEl>
                                            <p:attrNameLst>
                                              <p:attrName>ppt_w</p:attrName>
                                            </p:attrNameLst>
                                          </p:cBhvr>
                                          <p:tavLst>
                                            <p:tav tm="0">
                                              <p:val>
                                                <p:fltVal val="0"/>
                                              </p:val>
                                            </p:tav>
                                            <p:tav tm="100000">
                                              <p:val>
                                                <p:strVal val="#ppt_w"/>
                                              </p:val>
                                            </p:tav>
                                          </p:tavLst>
                                        </p:anim>
                                        <p:anim calcmode="lin" valueType="num">
                                          <p:cBhvr>
                                            <p:cTn id="152" dur="500" fill="hold"/>
                                            <p:tgtEl>
                                              <p:spTgt spid="25"/>
                                            </p:tgtEl>
                                            <p:attrNameLst>
                                              <p:attrName>ppt_h</p:attrName>
                                            </p:attrNameLst>
                                          </p:cBhvr>
                                          <p:tavLst>
                                            <p:tav tm="0">
                                              <p:val>
                                                <p:fltVal val="0"/>
                                              </p:val>
                                            </p:tav>
                                            <p:tav tm="100000">
                                              <p:val>
                                                <p:strVal val="#ppt_h"/>
                                              </p:val>
                                            </p:tav>
                                          </p:tavLst>
                                        </p:anim>
                                        <p:animEffect transition="in" filter="fade">
                                          <p:cBhvr>
                                            <p:cTn id="1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8" grpId="0" animBg="1"/>
          <p:bldP spid="9" grpId="0" animBg="1"/>
          <p:bldP spid="10" grpId="0" animBg="1"/>
          <p:bldP spid="16" grpId="0"/>
          <p:bldP spid="17" grpId="0"/>
          <p:bldP spid="18" grpId="0"/>
          <p:bldP spid="19" grpId="0"/>
          <p:bldP spid="20" grpId="0"/>
          <p:bldP spid="21" grpId="0"/>
          <p:bldP spid="22" grpId="0"/>
          <p:bldP spid="23"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 presetClass="entr" presetSubtype="3" accel="4000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2000" fill="hold"/>
                                            <p:tgtEl>
                                              <p:spTgt spid="31"/>
                                            </p:tgtEl>
                                            <p:attrNameLst>
                                              <p:attrName>ppt_x</p:attrName>
                                            </p:attrNameLst>
                                          </p:cBhvr>
                                          <p:tavLst>
                                            <p:tav tm="0">
                                              <p:val>
                                                <p:strVal val="1+#ppt_w/2"/>
                                              </p:val>
                                            </p:tav>
                                            <p:tav tm="100000">
                                              <p:val>
                                                <p:strVal val="#ppt_x"/>
                                              </p:val>
                                            </p:tav>
                                          </p:tavLst>
                                        </p:anim>
                                        <p:anim calcmode="lin" valueType="num">
                                          <p:cBhvr additive="base">
                                            <p:cTn id="17" dur="2000" fill="hold"/>
                                            <p:tgtEl>
                                              <p:spTgt spid="31"/>
                                            </p:tgtEl>
                                            <p:attrNameLst>
                                              <p:attrName>ppt_y</p:attrName>
                                            </p:attrNameLst>
                                          </p:cBhvr>
                                          <p:tavLst>
                                            <p:tav tm="0">
                                              <p:val>
                                                <p:strVal val="0-#ppt_h/2"/>
                                              </p:val>
                                            </p:tav>
                                            <p:tav tm="100000">
                                              <p:val>
                                                <p:strVal val="#ppt_y"/>
                                              </p:val>
                                            </p:tav>
                                          </p:tavLst>
                                        </p:anim>
                                      </p:childTnLst>
                                    </p:cTn>
                                  </p:par>
                                  <p:par>
                                    <p:cTn id="18" presetID="2" presetClass="entr" presetSubtype="9" accel="4000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2000" fill="hold"/>
                                            <p:tgtEl>
                                              <p:spTgt spid="46"/>
                                            </p:tgtEl>
                                            <p:attrNameLst>
                                              <p:attrName>ppt_x</p:attrName>
                                            </p:attrNameLst>
                                          </p:cBhvr>
                                          <p:tavLst>
                                            <p:tav tm="0">
                                              <p:val>
                                                <p:strVal val="0-#ppt_w/2"/>
                                              </p:val>
                                            </p:tav>
                                            <p:tav tm="100000">
                                              <p:val>
                                                <p:strVal val="#ppt_x"/>
                                              </p:val>
                                            </p:tav>
                                          </p:tavLst>
                                        </p:anim>
                                        <p:anim calcmode="lin" valueType="num">
                                          <p:cBhvr additive="base">
                                            <p:cTn id="21" dur="2000" fill="hold"/>
                                            <p:tgtEl>
                                              <p:spTgt spid="46"/>
                                            </p:tgtEl>
                                            <p:attrNameLst>
                                              <p:attrName>ppt_y</p:attrName>
                                            </p:attrNameLst>
                                          </p:cBhvr>
                                          <p:tavLst>
                                            <p:tav tm="0">
                                              <p:val>
                                                <p:strVal val="0-#ppt_h/2"/>
                                              </p:val>
                                            </p:tav>
                                            <p:tav tm="100000">
                                              <p:val>
                                                <p:strVal val="#ppt_y"/>
                                              </p:val>
                                            </p:tav>
                                          </p:tavLst>
                                        </p:anim>
                                      </p:childTnLst>
                                    </p:cTn>
                                  </p:par>
                                  <p:par>
                                    <p:cTn id="22" presetID="2" presetClass="entr" presetSubtype="3" accel="4000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2000" fill="hold"/>
                                            <p:tgtEl>
                                              <p:spTgt spid="36"/>
                                            </p:tgtEl>
                                            <p:attrNameLst>
                                              <p:attrName>ppt_x</p:attrName>
                                            </p:attrNameLst>
                                          </p:cBhvr>
                                          <p:tavLst>
                                            <p:tav tm="0">
                                              <p:val>
                                                <p:strVal val="1+#ppt_w/2"/>
                                              </p:val>
                                            </p:tav>
                                            <p:tav tm="100000">
                                              <p:val>
                                                <p:strVal val="#ppt_x"/>
                                              </p:val>
                                            </p:tav>
                                          </p:tavLst>
                                        </p:anim>
                                        <p:anim calcmode="lin" valueType="num">
                                          <p:cBhvr additive="base">
                                            <p:cTn id="25" dur="2000" fill="hold"/>
                                            <p:tgtEl>
                                              <p:spTgt spid="36"/>
                                            </p:tgtEl>
                                            <p:attrNameLst>
                                              <p:attrName>ppt_y</p:attrName>
                                            </p:attrNameLst>
                                          </p:cBhvr>
                                          <p:tavLst>
                                            <p:tav tm="0">
                                              <p:val>
                                                <p:strVal val="0-#ppt_h/2"/>
                                              </p:val>
                                            </p:tav>
                                            <p:tav tm="100000">
                                              <p:val>
                                                <p:strVal val="#ppt_y"/>
                                              </p:val>
                                            </p:tav>
                                          </p:tavLst>
                                        </p:anim>
                                      </p:childTnLst>
                                    </p:cTn>
                                  </p:par>
                                  <p:par>
                                    <p:cTn id="26" presetID="2" presetClass="entr" presetSubtype="3" accel="4000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2000" fill="hold"/>
                                            <p:tgtEl>
                                              <p:spTgt spid="41"/>
                                            </p:tgtEl>
                                            <p:attrNameLst>
                                              <p:attrName>ppt_x</p:attrName>
                                            </p:attrNameLst>
                                          </p:cBhvr>
                                          <p:tavLst>
                                            <p:tav tm="0">
                                              <p:val>
                                                <p:strVal val="1+#ppt_w/2"/>
                                              </p:val>
                                            </p:tav>
                                            <p:tav tm="100000">
                                              <p:val>
                                                <p:strVal val="#ppt_x"/>
                                              </p:val>
                                            </p:tav>
                                          </p:tavLst>
                                        </p:anim>
                                        <p:anim calcmode="lin" valueType="num">
                                          <p:cBhvr additive="base">
                                            <p:cTn id="29" dur="2000" fill="hold"/>
                                            <p:tgtEl>
                                              <p:spTgt spid="41"/>
                                            </p:tgtEl>
                                            <p:attrNameLst>
                                              <p:attrName>ppt_y</p:attrName>
                                            </p:attrNameLst>
                                          </p:cBhvr>
                                          <p:tavLst>
                                            <p:tav tm="0">
                                              <p:val>
                                                <p:strVal val="0-#ppt_h/2"/>
                                              </p:val>
                                            </p:tav>
                                            <p:tav tm="100000">
                                              <p:val>
                                                <p:strVal val="#ppt_y"/>
                                              </p:val>
                                            </p:tav>
                                          </p:tavLst>
                                        </p:anim>
                                      </p:childTnLst>
                                    </p:cTn>
                                  </p:par>
                                  <p:par>
                                    <p:cTn id="30" presetID="2" presetClass="entr" presetSubtype="9" accel="4000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2000" fill="hold"/>
                                            <p:tgtEl>
                                              <p:spTgt spid="51"/>
                                            </p:tgtEl>
                                            <p:attrNameLst>
                                              <p:attrName>ppt_x</p:attrName>
                                            </p:attrNameLst>
                                          </p:cBhvr>
                                          <p:tavLst>
                                            <p:tav tm="0">
                                              <p:val>
                                                <p:strVal val="0-#ppt_w/2"/>
                                              </p:val>
                                            </p:tav>
                                            <p:tav tm="100000">
                                              <p:val>
                                                <p:strVal val="#ppt_x"/>
                                              </p:val>
                                            </p:tav>
                                          </p:tavLst>
                                        </p:anim>
                                        <p:anim calcmode="lin" valueType="num">
                                          <p:cBhvr additive="base">
                                            <p:cTn id="33" dur="2000" fill="hold"/>
                                            <p:tgtEl>
                                              <p:spTgt spid="51"/>
                                            </p:tgtEl>
                                            <p:attrNameLst>
                                              <p:attrName>ppt_y</p:attrName>
                                            </p:attrNameLst>
                                          </p:cBhvr>
                                          <p:tavLst>
                                            <p:tav tm="0">
                                              <p:val>
                                                <p:strVal val="0-#ppt_h/2"/>
                                              </p:val>
                                            </p:tav>
                                            <p:tav tm="100000">
                                              <p:val>
                                                <p:strVal val="#ppt_y"/>
                                              </p:val>
                                            </p:tav>
                                          </p:tavLst>
                                        </p:anim>
                                      </p:childTnLst>
                                    </p:cTn>
                                  </p:par>
                                </p:childTnLst>
                              </p:cTn>
                            </p:par>
                            <p:par>
                              <p:cTn id="34" fill="hold">
                                <p:stCondLst>
                                  <p:cond delay="3450"/>
                                </p:stCondLst>
                                <p:childTnLst>
                                  <p:par>
                                    <p:cTn id="35" presetID="53"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95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445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par>
                              <p:cTn id="48" fill="hold">
                                <p:stCondLst>
                                  <p:cond delay="4950"/>
                                </p:stCondLst>
                                <p:childTnLst>
                                  <p:par>
                                    <p:cTn id="49" presetID="22" presetClass="entr" presetSubtype="8"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5450"/>
                                </p:stCondLst>
                                <p:childTnLst>
                                  <p:par>
                                    <p:cTn id="53" presetID="53"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childTnLst>
                              </p:cTn>
                            </p:par>
                            <p:par>
                              <p:cTn id="58" fill="hold">
                                <p:stCondLst>
                                  <p:cond delay="5950"/>
                                </p:stCondLst>
                                <p:childTnLst>
                                  <p:par>
                                    <p:cTn id="59" presetID="53"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childTnLst>
                              </p:cTn>
                            </p:par>
                            <p:par>
                              <p:cTn id="64" fill="hold">
                                <p:stCondLst>
                                  <p:cond delay="645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par>
                              <p:cTn id="68" fill="hold">
                                <p:stCondLst>
                                  <p:cond delay="6950"/>
                                </p:stCondLst>
                                <p:childTnLst>
                                  <p:par>
                                    <p:cTn id="69" presetID="22" presetClass="entr" presetSubtype="1"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up)">
                                          <p:cBhvr>
                                            <p:cTn id="71" dur="500"/>
                                            <p:tgtEl>
                                              <p:spTgt spid="27"/>
                                            </p:tgtEl>
                                          </p:cBhvr>
                                        </p:animEffect>
                                      </p:childTnLst>
                                    </p:cTn>
                                  </p:par>
                                </p:childTnLst>
                              </p:cTn>
                            </p:par>
                            <p:par>
                              <p:cTn id="72" fill="hold">
                                <p:stCondLst>
                                  <p:cond delay="7450"/>
                                </p:stCondLst>
                                <p:childTnLst>
                                  <p:par>
                                    <p:cTn id="73" presetID="22" presetClass="entr" presetSubtype="8"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7950"/>
                                </p:stCondLst>
                                <p:childTnLst>
                                  <p:par>
                                    <p:cTn id="77" presetID="53"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p:cTn id="79" dur="500" fill="hold"/>
                                            <p:tgtEl>
                                              <p:spTgt spid="22"/>
                                            </p:tgtEl>
                                            <p:attrNameLst>
                                              <p:attrName>ppt_w</p:attrName>
                                            </p:attrNameLst>
                                          </p:cBhvr>
                                          <p:tavLst>
                                            <p:tav tm="0">
                                              <p:val>
                                                <p:fltVal val="0"/>
                                              </p:val>
                                            </p:tav>
                                            <p:tav tm="100000">
                                              <p:val>
                                                <p:strVal val="#ppt_w"/>
                                              </p:val>
                                            </p:tav>
                                          </p:tavLst>
                                        </p:anim>
                                        <p:anim calcmode="lin" valueType="num">
                                          <p:cBhvr>
                                            <p:cTn id="80" dur="500" fill="hold"/>
                                            <p:tgtEl>
                                              <p:spTgt spid="22"/>
                                            </p:tgtEl>
                                            <p:attrNameLst>
                                              <p:attrName>ppt_h</p:attrName>
                                            </p:attrNameLst>
                                          </p:cBhvr>
                                          <p:tavLst>
                                            <p:tav tm="0">
                                              <p:val>
                                                <p:fltVal val="0"/>
                                              </p:val>
                                            </p:tav>
                                            <p:tav tm="100000">
                                              <p:val>
                                                <p:strVal val="#ppt_h"/>
                                              </p:val>
                                            </p:tav>
                                          </p:tavLst>
                                        </p:anim>
                                        <p:animEffect transition="in" filter="fade">
                                          <p:cBhvr>
                                            <p:cTn id="81" dur="500"/>
                                            <p:tgtEl>
                                              <p:spTgt spid="22"/>
                                            </p:tgtEl>
                                          </p:cBhvr>
                                        </p:animEffect>
                                      </p:childTnLst>
                                    </p:cTn>
                                  </p:par>
                                </p:childTnLst>
                              </p:cTn>
                            </p:par>
                            <p:par>
                              <p:cTn id="82" fill="hold">
                                <p:stCondLst>
                                  <p:cond delay="8450"/>
                                </p:stCondLst>
                                <p:childTnLst>
                                  <p:par>
                                    <p:cTn id="83" presetID="53" presetClass="entr" presetSubtype="0" fill="hold" grpId="0" nodeType="afterEffect">
                                      <p:stCondLst>
                                        <p:cond delay="0"/>
                                      </p:stCondLst>
                                      <p:childTnLst>
                                        <p:set>
                                          <p:cBhvr>
                                            <p:cTn id="84" dur="1" fill="hold">
                                              <p:stCondLst>
                                                <p:cond delay="0"/>
                                              </p:stCondLst>
                                            </p:cTn>
                                            <p:tgtEl>
                                              <p:spTgt spid="8"/>
                                            </p:tgtEl>
                                            <p:attrNameLst>
                                              <p:attrName>style.visibility</p:attrName>
                                            </p:attrNameLst>
                                          </p:cBhvr>
                                          <p:to>
                                            <p:strVal val="visible"/>
                                          </p:to>
                                        </p:set>
                                        <p:anim calcmode="lin" valueType="num">
                                          <p:cBhvr>
                                            <p:cTn id="85" dur="500" fill="hold"/>
                                            <p:tgtEl>
                                              <p:spTgt spid="8"/>
                                            </p:tgtEl>
                                            <p:attrNameLst>
                                              <p:attrName>ppt_w</p:attrName>
                                            </p:attrNameLst>
                                          </p:cBhvr>
                                          <p:tavLst>
                                            <p:tav tm="0">
                                              <p:val>
                                                <p:fltVal val="0"/>
                                              </p:val>
                                            </p:tav>
                                            <p:tav tm="100000">
                                              <p:val>
                                                <p:strVal val="#ppt_w"/>
                                              </p:val>
                                            </p:tav>
                                          </p:tavLst>
                                        </p:anim>
                                        <p:anim calcmode="lin" valueType="num">
                                          <p:cBhvr>
                                            <p:cTn id="86" dur="500" fill="hold"/>
                                            <p:tgtEl>
                                              <p:spTgt spid="8"/>
                                            </p:tgtEl>
                                            <p:attrNameLst>
                                              <p:attrName>ppt_h</p:attrName>
                                            </p:attrNameLst>
                                          </p:cBhvr>
                                          <p:tavLst>
                                            <p:tav tm="0">
                                              <p:val>
                                                <p:fltVal val="0"/>
                                              </p:val>
                                            </p:tav>
                                            <p:tav tm="100000">
                                              <p:val>
                                                <p:strVal val="#ppt_h"/>
                                              </p:val>
                                            </p:tav>
                                          </p:tavLst>
                                        </p:anim>
                                        <p:animEffect transition="in" filter="fade">
                                          <p:cBhvr>
                                            <p:cTn id="87" dur="500"/>
                                            <p:tgtEl>
                                              <p:spTgt spid="8"/>
                                            </p:tgtEl>
                                          </p:cBhvr>
                                        </p:animEffect>
                                      </p:childTnLst>
                                    </p:cTn>
                                  </p:par>
                                </p:childTnLst>
                              </p:cTn>
                            </p:par>
                            <p:par>
                              <p:cTn id="88" fill="hold">
                                <p:stCondLst>
                                  <p:cond delay="8950"/>
                                </p:stCondLst>
                                <p:childTnLst>
                                  <p:par>
                                    <p:cTn id="89" presetID="22" presetClass="entr" presetSubtype="8"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left)">
                                          <p:cBhvr>
                                            <p:cTn id="91" dur="500"/>
                                            <p:tgtEl>
                                              <p:spTgt spid="18"/>
                                            </p:tgtEl>
                                          </p:cBhvr>
                                        </p:animEffect>
                                      </p:childTnLst>
                                    </p:cTn>
                                  </p:par>
                                </p:childTnLst>
                              </p:cTn>
                            </p:par>
                            <p:par>
                              <p:cTn id="92" fill="hold">
                                <p:stCondLst>
                                  <p:cond delay="9450"/>
                                </p:stCondLst>
                                <p:childTnLst>
                                  <p:par>
                                    <p:cTn id="93" presetID="22" presetClass="entr" presetSubtype="1"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up)">
                                          <p:cBhvr>
                                            <p:cTn id="95" dur="500"/>
                                            <p:tgtEl>
                                              <p:spTgt spid="28"/>
                                            </p:tgtEl>
                                          </p:cBhvr>
                                        </p:animEffect>
                                      </p:childTnLst>
                                    </p:cTn>
                                  </p:par>
                                </p:childTnLst>
                              </p:cTn>
                            </p:par>
                            <p:par>
                              <p:cTn id="96" fill="hold">
                                <p:stCondLst>
                                  <p:cond delay="9950"/>
                                </p:stCondLst>
                                <p:childTnLst>
                                  <p:par>
                                    <p:cTn id="97" presetID="22" presetClass="entr" presetSubtype="8"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0450"/>
                                </p:stCondLst>
                                <p:childTnLst>
                                  <p:par>
                                    <p:cTn id="101" presetID="53"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Effect transition="in" filter="fade">
                                          <p:cBhvr>
                                            <p:cTn id="105" dur="500"/>
                                            <p:tgtEl>
                                              <p:spTgt spid="23"/>
                                            </p:tgtEl>
                                          </p:cBhvr>
                                        </p:animEffect>
                                      </p:childTnLst>
                                    </p:cTn>
                                  </p:par>
                                </p:childTnLst>
                              </p:cTn>
                            </p:par>
                            <p:par>
                              <p:cTn id="106" fill="hold">
                                <p:stCondLst>
                                  <p:cond delay="10950"/>
                                </p:stCondLst>
                                <p:childTnLst>
                                  <p:par>
                                    <p:cTn id="107" presetID="53" presetClass="entr" presetSubtype="0" fill="hold" grpId="0" nodeType="afterEffect">
                                      <p:stCondLst>
                                        <p:cond delay="0"/>
                                      </p:stCondLst>
                                      <p:childTnLst>
                                        <p:set>
                                          <p:cBhvr>
                                            <p:cTn id="108" dur="1" fill="hold">
                                              <p:stCondLst>
                                                <p:cond delay="0"/>
                                              </p:stCondLst>
                                            </p:cTn>
                                            <p:tgtEl>
                                              <p:spTgt spid="9"/>
                                            </p:tgtEl>
                                            <p:attrNameLst>
                                              <p:attrName>style.visibility</p:attrName>
                                            </p:attrNameLst>
                                          </p:cBhvr>
                                          <p:to>
                                            <p:strVal val="visible"/>
                                          </p:to>
                                        </p:set>
                                        <p:anim calcmode="lin" valueType="num">
                                          <p:cBhvr>
                                            <p:cTn id="109" dur="500" fill="hold"/>
                                            <p:tgtEl>
                                              <p:spTgt spid="9"/>
                                            </p:tgtEl>
                                            <p:attrNameLst>
                                              <p:attrName>ppt_w</p:attrName>
                                            </p:attrNameLst>
                                          </p:cBhvr>
                                          <p:tavLst>
                                            <p:tav tm="0">
                                              <p:val>
                                                <p:fltVal val="0"/>
                                              </p:val>
                                            </p:tav>
                                            <p:tav tm="100000">
                                              <p:val>
                                                <p:strVal val="#ppt_w"/>
                                              </p:val>
                                            </p:tav>
                                          </p:tavLst>
                                        </p:anim>
                                        <p:anim calcmode="lin" valueType="num">
                                          <p:cBhvr>
                                            <p:cTn id="110" dur="500" fill="hold"/>
                                            <p:tgtEl>
                                              <p:spTgt spid="9"/>
                                            </p:tgtEl>
                                            <p:attrNameLst>
                                              <p:attrName>ppt_h</p:attrName>
                                            </p:attrNameLst>
                                          </p:cBhvr>
                                          <p:tavLst>
                                            <p:tav tm="0">
                                              <p:val>
                                                <p:fltVal val="0"/>
                                              </p:val>
                                            </p:tav>
                                            <p:tav tm="100000">
                                              <p:val>
                                                <p:strVal val="#ppt_h"/>
                                              </p:val>
                                            </p:tav>
                                          </p:tavLst>
                                        </p:anim>
                                        <p:animEffect transition="in" filter="fade">
                                          <p:cBhvr>
                                            <p:cTn id="111" dur="500"/>
                                            <p:tgtEl>
                                              <p:spTgt spid="9"/>
                                            </p:tgtEl>
                                          </p:cBhvr>
                                        </p:animEffect>
                                      </p:childTnLst>
                                    </p:cTn>
                                  </p:par>
                                </p:childTnLst>
                              </p:cTn>
                            </p:par>
                            <p:par>
                              <p:cTn id="112" fill="hold">
                                <p:stCondLst>
                                  <p:cond delay="11450"/>
                                </p:stCondLst>
                                <p:childTnLst>
                                  <p:par>
                                    <p:cTn id="113" presetID="22" presetClass="entr" presetSubtype="8" fill="hold" grpId="0" nodeType="after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left)">
                                          <p:cBhvr>
                                            <p:cTn id="115" dur="500"/>
                                            <p:tgtEl>
                                              <p:spTgt spid="19"/>
                                            </p:tgtEl>
                                          </p:cBhvr>
                                        </p:animEffect>
                                      </p:childTnLst>
                                    </p:cTn>
                                  </p:par>
                                </p:childTnLst>
                              </p:cTn>
                            </p:par>
                            <p:par>
                              <p:cTn id="116" fill="hold">
                                <p:stCondLst>
                                  <p:cond delay="11950"/>
                                </p:stCondLst>
                                <p:childTnLst>
                                  <p:par>
                                    <p:cTn id="117" presetID="22" presetClass="entr" presetSubtype="1" fill="hold" nodeType="after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up)">
                                          <p:cBhvr>
                                            <p:cTn id="119" dur="500"/>
                                            <p:tgtEl>
                                              <p:spTgt spid="29"/>
                                            </p:tgtEl>
                                          </p:cBhvr>
                                        </p:animEffect>
                                      </p:childTnLst>
                                    </p:cTn>
                                  </p:par>
                                </p:childTnLst>
                              </p:cTn>
                            </p:par>
                            <p:par>
                              <p:cTn id="120" fill="hold">
                                <p:stCondLst>
                                  <p:cond delay="12450"/>
                                </p:stCondLst>
                                <p:childTnLst>
                                  <p:par>
                                    <p:cTn id="121" presetID="22" presetClass="entr" presetSubtype="8" fill="hold" nodeType="afterEffect">
                                      <p:stCondLst>
                                        <p:cond delay="0"/>
                                      </p:stCondLst>
                                      <p:childTnLst>
                                        <p:set>
                                          <p:cBhvr>
                                            <p:cTn id="122" dur="1" fill="hold">
                                              <p:stCondLst>
                                                <p:cond delay="0"/>
                                              </p:stCondLst>
                                            </p:cTn>
                                            <p:tgtEl>
                                              <p:spTgt spid="15"/>
                                            </p:tgtEl>
                                            <p:attrNameLst>
                                              <p:attrName>style.visibility</p:attrName>
                                            </p:attrNameLst>
                                          </p:cBhvr>
                                          <p:to>
                                            <p:strVal val="visible"/>
                                          </p:to>
                                        </p:set>
                                        <p:animEffect transition="in" filter="wipe(left)">
                                          <p:cBhvr>
                                            <p:cTn id="123" dur="500"/>
                                            <p:tgtEl>
                                              <p:spTgt spid="15"/>
                                            </p:tgtEl>
                                          </p:cBhvr>
                                        </p:animEffect>
                                      </p:childTnLst>
                                    </p:cTn>
                                  </p:par>
                                </p:childTnLst>
                              </p:cTn>
                            </p:par>
                            <p:par>
                              <p:cTn id="124" fill="hold">
                                <p:stCondLst>
                                  <p:cond delay="12950"/>
                                </p:stCondLst>
                                <p:childTnLst>
                                  <p:par>
                                    <p:cTn id="125" presetID="53" presetClass="entr" presetSubtype="0" fill="hold" grpId="0" nodeType="afterEffect">
                                      <p:stCondLst>
                                        <p:cond delay="0"/>
                                      </p:stCondLst>
                                      <p:childTnLst>
                                        <p:set>
                                          <p:cBhvr>
                                            <p:cTn id="126" dur="1" fill="hold">
                                              <p:stCondLst>
                                                <p:cond delay="0"/>
                                              </p:stCondLst>
                                            </p:cTn>
                                            <p:tgtEl>
                                              <p:spTgt spid="24"/>
                                            </p:tgtEl>
                                            <p:attrNameLst>
                                              <p:attrName>style.visibility</p:attrName>
                                            </p:attrNameLst>
                                          </p:cBhvr>
                                          <p:to>
                                            <p:strVal val="visible"/>
                                          </p:to>
                                        </p:set>
                                        <p:anim calcmode="lin" valueType="num">
                                          <p:cBhvr>
                                            <p:cTn id="127" dur="500" fill="hold"/>
                                            <p:tgtEl>
                                              <p:spTgt spid="24"/>
                                            </p:tgtEl>
                                            <p:attrNameLst>
                                              <p:attrName>ppt_w</p:attrName>
                                            </p:attrNameLst>
                                          </p:cBhvr>
                                          <p:tavLst>
                                            <p:tav tm="0">
                                              <p:val>
                                                <p:fltVal val="0"/>
                                              </p:val>
                                            </p:tav>
                                            <p:tav tm="100000">
                                              <p:val>
                                                <p:strVal val="#ppt_w"/>
                                              </p:val>
                                            </p:tav>
                                          </p:tavLst>
                                        </p:anim>
                                        <p:anim calcmode="lin" valueType="num">
                                          <p:cBhvr>
                                            <p:cTn id="128" dur="500" fill="hold"/>
                                            <p:tgtEl>
                                              <p:spTgt spid="24"/>
                                            </p:tgtEl>
                                            <p:attrNameLst>
                                              <p:attrName>ppt_h</p:attrName>
                                            </p:attrNameLst>
                                          </p:cBhvr>
                                          <p:tavLst>
                                            <p:tav tm="0">
                                              <p:val>
                                                <p:fltVal val="0"/>
                                              </p:val>
                                            </p:tav>
                                            <p:tav tm="100000">
                                              <p:val>
                                                <p:strVal val="#ppt_h"/>
                                              </p:val>
                                            </p:tav>
                                          </p:tavLst>
                                        </p:anim>
                                        <p:animEffect transition="in" filter="fade">
                                          <p:cBhvr>
                                            <p:cTn id="129" dur="500"/>
                                            <p:tgtEl>
                                              <p:spTgt spid="24"/>
                                            </p:tgtEl>
                                          </p:cBhvr>
                                        </p:animEffect>
                                      </p:childTnLst>
                                    </p:cTn>
                                  </p:par>
                                </p:childTnLst>
                              </p:cTn>
                            </p:par>
                            <p:par>
                              <p:cTn id="130" fill="hold">
                                <p:stCondLst>
                                  <p:cond delay="13450"/>
                                </p:stCondLst>
                                <p:childTnLst>
                                  <p:par>
                                    <p:cTn id="131" presetID="53" presetClass="entr" presetSubtype="0" fill="hold" grpId="0" nodeType="afterEffect">
                                      <p:stCondLst>
                                        <p:cond delay="0"/>
                                      </p:stCondLst>
                                      <p:childTnLst>
                                        <p:set>
                                          <p:cBhvr>
                                            <p:cTn id="132" dur="1" fill="hold">
                                              <p:stCondLst>
                                                <p:cond delay="0"/>
                                              </p:stCondLst>
                                            </p:cTn>
                                            <p:tgtEl>
                                              <p:spTgt spid="10"/>
                                            </p:tgtEl>
                                            <p:attrNameLst>
                                              <p:attrName>style.visibility</p:attrName>
                                            </p:attrNameLst>
                                          </p:cBhvr>
                                          <p:to>
                                            <p:strVal val="visible"/>
                                          </p:to>
                                        </p:set>
                                        <p:anim calcmode="lin" valueType="num">
                                          <p:cBhvr>
                                            <p:cTn id="133" dur="500" fill="hold"/>
                                            <p:tgtEl>
                                              <p:spTgt spid="10"/>
                                            </p:tgtEl>
                                            <p:attrNameLst>
                                              <p:attrName>ppt_w</p:attrName>
                                            </p:attrNameLst>
                                          </p:cBhvr>
                                          <p:tavLst>
                                            <p:tav tm="0">
                                              <p:val>
                                                <p:fltVal val="0"/>
                                              </p:val>
                                            </p:tav>
                                            <p:tav tm="100000">
                                              <p:val>
                                                <p:strVal val="#ppt_w"/>
                                              </p:val>
                                            </p:tav>
                                          </p:tavLst>
                                        </p:anim>
                                        <p:anim calcmode="lin" valueType="num">
                                          <p:cBhvr>
                                            <p:cTn id="134" dur="500" fill="hold"/>
                                            <p:tgtEl>
                                              <p:spTgt spid="10"/>
                                            </p:tgtEl>
                                            <p:attrNameLst>
                                              <p:attrName>ppt_h</p:attrName>
                                            </p:attrNameLst>
                                          </p:cBhvr>
                                          <p:tavLst>
                                            <p:tav tm="0">
                                              <p:val>
                                                <p:fltVal val="0"/>
                                              </p:val>
                                            </p:tav>
                                            <p:tav tm="100000">
                                              <p:val>
                                                <p:strVal val="#ppt_h"/>
                                              </p:val>
                                            </p:tav>
                                          </p:tavLst>
                                        </p:anim>
                                        <p:animEffect transition="in" filter="fade">
                                          <p:cBhvr>
                                            <p:cTn id="135" dur="500"/>
                                            <p:tgtEl>
                                              <p:spTgt spid="10"/>
                                            </p:tgtEl>
                                          </p:cBhvr>
                                        </p:animEffect>
                                      </p:childTnLst>
                                    </p:cTn>
                                  </p:par>
                                </p:childTnLst>
                              </p:cTn>
                            </p:par>
                            <p:par>
                              <p:cTn id="136" fill="hold">
                                <p:stCondLst>
                                  <p:cond delay="13950"/>
                                </p:stCondLst>
                                <p:childTnLst>
                                  <p:par>
                                    <p:cTn id="137" presetID="22" presetClass="entr" presetSubtype="8" fill="hold" grpId="0" nodeType="after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wipe(left)">
                                          <p:cBhvr>
                                            <p:cTn id="139" dur="500"/>
                                            <p:tgtEl>
                                              <p:spTgt spid="20"/>
                                            </p:tgtEl>
                                          </p:cBhvr>
                                        </p:animEffect>
                                      </p:childTnLst>
                                    </p:cTn>
                                  </p:par>
                                </p:childTnLst>
                              </p:cTn>
                            </p:par>
                            <p:par>
                              <p:cTn id="140" fill="hold">
                                <p:stCondLst>
                                  <p:cond delay="14450"/>
                                </p:stCondLst>
                                <p:childTnLst>
                                  <p:par>
                                    <p:cTn id="141" presetID="22" presetClass="entr" presetSubtype="1" fill="hold" nodeType="afterEffect">
                                      <p:stCondLst>
                                        <p:cond delay="0"/>
                                      </p:stCondLst>
                                      <p:childTnLst>
                                        <p:set>
                                          <p:cBhvr>
                                            <p:cTn id="142" dur="1" fill="hold">
                                              <p:stCondLst>
                                                <p:cond delay="0"/>
                                              </p:stCondLst>
                                            </p:cTn>
                                            <p:tgtEl>
                                              <p:spTgt spid="30"/>
                                            </p:tgtEl>
                                            <p:attrNameLst>
                                              <p:attrName>style.visibility</p:attrName>
                                            </p:attrNameLst>
                                          </p:cBhvr>
                                          <p:to>
                                            <p:strVal val="visible"/>
                                          </p:to>
                                        </p:set>
                                        <p:animEffect transition="in" filter="wipe(up)">
                                          <p:cBhvr>
                                            <p:cTn id="143" dur="500"/>
                                            <p:tgtEl>
                                              <p:spTgt spid="30"/>
                                            </p:tgtEl>
                                          </p:cBhvr>
                                        </p:animEffect>
                                      </p:childTnLst>
                                    </p:cTn>
                                  </p:par>
                                </p:childTnLst>
                              </p:cTn>
                            </p:par>
                            <p:par>
                              <p:cTn id="144" fill="hold">
                                <p:stCondLst>
                                  <p:cond delay="14950"/>
                                </p:stCondLst>
                                <p:childTnLst>
                                  <p:par>
                                    <p:cTn id="145" presetID="22" presetClass="entr" presetSubtype="8" fill="hold" nodeType="after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wipe(left)">
                                          <p:cBhvr>
                                            <p:cTn id="147" dur="500"/>
                                            <p:tgtEl>
                                              <p:spTgt spid="26"/>
                                            </p:tgtEl>
                                          </p:cBhvr>
                                        </p:animEffect>
                                      </p:childTnLst>
                                    </p:cTn>
                                  </p:par>
                                </p:childTnLst>
                              </p:cTn>
                            </p:par>
                            <p:par>
                              <p:cTn id="148" fill="hold">
                                <p:stCondLst>
                                  <p:cond delay="15450"/>
                                </p:stCondLst>
                                <p:childTnLst>
                                  <p:par>
                                    <p:cTn id="149" presetID="53" presetClass="entr" presetSubtype="0" fill="hold" grpId="0" nodeType="after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p:cTn id="151" dur="500" fill="hold"/>
                                            <p:tgtEl>
                                              <p:spTgt spid="25"/>
                                            </p:tgtEl>
                                            <p:attrNameLst>
                                              <p:attrName>ppt_w</p:attrName>
                                            </p:attrNameLst>
                                          </p:cBhvr>
                                          <p:tavLst>
                                            <p:tav tm="0">
                                              <p:val>
                                                <p:fltVal val="0"/>
                                              </p:val>
                                            </p:tav>
                                            <p:tav tm="100000">
                                              <p:val>
                                                <p:strVal val="#ppt_w"/>
                                              </p:val>
                                            </p:tav>
                                          </p:tavLst>
                                        </p:anim>
                                        <p:anim calcmode="lin" valueType="num">
                                          <p:cBhvr>
                                            <p:cTn id="152" dur="500" fill="hold"/>
                                            <p:tgtEl>
                                              <p:spTgt spid="25"/>
                                            </p:tgtEl>
                                            <p:attrNameLst>
                                              <p:attrName>ppt_h</p:attrName>
                                            </p:attrNameLst>
                                          </p:cBhvr>
                                          <p:tavLst>
                                            <p:tav tm="0">
                                              <p:val>
                                                <p:fltVal val="0"/>
                                              </p:val>
                                            </p:tav>
                                            <p:tav tm="100000">
                                              <p:val>
                                                <p:strVal val="#ppt_h"/>
                                              </p:val>
                                            </p:tav>
                                          </p:tavLst>
                                        </p:anim>
                                        <p:animEffect transition="in" filter="fade">
                                          <p:cBhvr>
                                            <p:cTn id="1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P spid="7" grpId="0" animBg="1"/>
          <p:bldP spid="8" grpId="0" animBg="1"/>
          <p:bldP spid="9" grpId="0" animBg="1"/>
          <p:bldP spid="10" grpId="0" animBg="1"/>
          <p:bldP spid="16" grpId="0"/>
          <p:bldP spid="17" grpId="0"/>
          <p:bldP spid="18" grpId="0"/>
          <p:bldP spid="19" grpId="0"/>
          <p:bldP spid="20" grpId="0"/>
          <p:bldP spid="21" grpId="0"/>
          <p:bldP spid="22" grpId="0"/>
          <p:bldP spid="23" grpId="0"/>
          <p:bldP spid="24" grpId="0"/>
          <p:bldP spid="25"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团队工作建设</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building</a:t>
            </a:r>
          </a:p>
        </p:txBody>
      </p:sp>
      <p:sp>
        <p:nvSpPr>
          <p:cNvPr id="4" name="文本框 7"/>
          <p:cNvSpPr txBox="1"/>
          <p:nvPr/>
        </p:nvSpPr>
        <p:spPr>
          <a:xfrm>
            <a:off x="1458328" y="1549085"/>
            <a:ext cx="9313616"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8500" y="2617554"/>
            <a:ext cx="2604021" cy="1729536"/>
          </a:xfrm>
          <a:prstGeom prst="roundRect">
            <a:avLst>
              <a:gd name="adj" fmla="val 9668"/>
            </a:avLst>
          </a:prstGeom>
          <a:ln w="28575">
            <a:solidFill>
              <a:schemeClr val="bg1">
                <a:lumMod val="75000"/>
              </a:schemeClr>
            </a:solidFill>
          </a:ln>
          <a:effectLst/>
          <a:scene3d>
            <a:camera prst="orthographicFront"/>
            <a:lightRig rig="threePt" dir="t"/>
          </a:scene3d>
          <a:sp3d prstMaterial="softEdge"/>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990" y="2617468"/>
            <a:ext cx="2604021" cy="1729706"/>
          </a:xfrm>
          <a:prstGeom prst="roundRect">
            <a:avLst>
              <a:gd name="adj" fmla="val 9668"/>
            </a:avLst>
          </a:prstGeom>
          <a:ln w="28575">
            <a:solidFill>
              <a:schemeClr val="bg1">
                <a:lumMod val="75000"/>
              </a:schemeClr>
            </a:solidFill>
          </a:ln>
          <a:effectLst/>
          <a:scene3d>
            <a:camera prst="orthographicFront"/>
            <a:lightRig rig="threePt" dir="t"/>
          </a:scene3d>
          <a:sp3d prstMaterial="softEdge"/>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2516" y="2615183"/>
            <a:ext cx="2597948" cy="1734278"/>
          </a:xfrm>
          <a:prstGeom prst="roundRect">
            <a:avLst>
              <a:gd name="adj" fmla="val 7514"/>
            </a:avLst>
          </a:prstGeom>
          <a:ln w="28575">
            <a:solidFill>
              <a:schemeClr val="bg1">
                <a:lumMod val="75000"/>
              </a:schemeClr>
            </a:solidFill>
          </a:ln>
          <a:effectLst/>
          <a:scene3d>
            <a:camera prst="orthographicFront"/>
            <a:lightRig rig="threePt" dir="t"/>
          </a:scene3d>
          <a:sp3d prstMaterial="softEdge"/>
        </p:spPr>
      </p:pic>
      <p:grpSp>
        <p:nvGrpSpPr>
          <p:cNvPr id="40" name="组合 39"/>
          <p:cNvGrpSpPr/>
          <p:nvPr/>
        </p:nvGrpSpPr>
        <p:grpSpPr>
          <a:xfrm>
            <a:off x="1880327" y="5414121"/>
            <a:ext cx="1784496" cy="1049207"/>
            <a:chOff x="6870213" y="2850013"/>
            <a:chExt cx="1784496" cy="1049207"/>
          </a:xfrm>
        </p:grpSpPr>
        <p:sp>
          <p:nvSpPr>
            <p:cNvPr id="41" name="文本框 68"/>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2" name="文本框 69"/>
            <p:cNvSpPr txBox="1"/>
            <p:nvPr/>
          </p:nvSpPr>
          <p:spPr>
            <a:xfrm>
              <a:off x="6870213" y="3252889"/>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197402" y="5414121"/>
            <a:ext cx="1784496" cy="1049207"/>
            <a:chOff x="6870213" y="2850013"/>
            <a:chExt cx="1784496" cy="1049207"/>
          </a:xfrm>
        </p:grpSpPr>
        <p:sp>
          <p:nvSpPr>
            <p:cNvPr id="44" name="文本框 71"/>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5" name="文本框 72"/>
            <p:cNvSpPr txBox="1"/>
            <p:nvPr/>
          </p:nvSpPr>
          <p:spPr>
            <a:xfrm>
              <a:off x="6870213" y="3252889"/>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8531330" y="5414121"/>
            <a:ext cx="1784496" cy="1063721"/>
            <a:chOff x="6870213" y="2850013"/>
            <a:chExt cx="1784496" cy="1063721"/>
          </a:xfrm>
        </p:grpSpPr>
        <p:sp>
          <p:nvSpPr>
            <p:cNvPr id="47" name="文本框 74"/>
            <p:cNvSpPr txBox="1"/>
            <p:nvPr/>
          </p:nvSpPr>
          <p:spPr>
            <a:xfrm>
              <a:off x="6870214" y="2850013"/>
              <a:ext cx="1784495" cy="400110"/>
            </a:xfrm>
            <a:prstGeom prst="rect">
              <a:avLst/>
            </a:prstGeom>
            <a:noFill/>
          </p:spPr>
          <p:txBody>
            <a:bodyPr wrap="square" rtlCol="0">
              <a:spAutoFit/>
            </a:bodyPr>
            <a:lstStyle/>
            <a:p>
              <a:pPr algn="ct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在此添加标题</a:t>
              </a:r>
            </a:p>
          </p:txBody>
        </p:sp>
        <p:sp>
          <p:nvSpPr>
            <p:cNvPr id="48" name="文本框 75"/>
            <p:cNvSpPr txBox="1"/>
            <p:nvPr/>
          </p:nvSpPr>
          <p:spPr>
            <a:xfrm>
              <a:off x="6870213" y="3267403"/>
              <a:ext cx="1784496" cy="646331"/>
            </a:xfrm>
            <a:prstGeom prst="rect">
              <a:avLst/>
            </a:prstGeom>
            <a:noFill/>
          </p:spPr>
          <p:txBody>
            <a:bodyPr wrap="square" rtlCol="0">
              <a:spAutoFit/>
            </a:bodyPr>
            <a:lstStyle/>
            <a:p>
              <a:pPr algn="ct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点击添加相关标题文字，点击添加相关标题文字，点击添加相关标题文字，</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516025" y="4519155"/>
            <a:ext cx="1553143" cy="1589843"/>
            <a:chOff x="-412055" y="-2182172"/>
            <a:chExt cx="3563472" cy="3647674"/>
          </a:xfrm>
        </p:grpSpPr>
        <p:grpSp>
          <p:nvGrpSpPr>
            <p:cNvPr id="50" name="组合 49"/>
            <p:cNvGrpSpPr/>
            <p:nvPr/>
          </p:nvGrpSpPr>
          <p:grpSpPr>
            <a:xfrm>
              <a:off x="-412055" y="-2182172"/>
              <a:ext cx="3563472" cy="3647674"/>
              <a:chOff x="2160003" y="2746644"/>
              <a:chExt cx="3526233" cy="3609554"/>
            </a:xfrm>
          </p:grpSpPr>
          <p:pic>
            <p:nvPicPr>
              <p:cNvPr id="52" name="图片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3" name="椭圆 5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1760127" y="-2034021"/>
              <a:ext cx="981308" cy="944279"/>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54" name="组合 53"/>
          <p:cNvGrpSpPr/>
          <p:nvPr/>
        </p:nvGrpSpPr>
        <p:grpSpPr>
          <a:xfrm>
            <a:off x="4883395" y="4519155"/>
            <a:ext cx="1600805" cy="1639297"/>
            <a:chOff x="927657" y="-1370074"/>
            <a:chExt cx="3806008" cy="3897525"/>
          </a:xfrm>
        </p:grpSpPr>
        <p:grpSp>
          <p:nvGrpSpPr>
            <p:cNvPr id="55" name="组合 54"/>
            <p:cNvGrpSpPr/>
            <p:nvPr/>
          </p:nvGrpSpPr>
          <p:grpSpPr>
            <a:xfrm>
              <a:off x="927657" y="-1370074"/>
              <a:ext cx="3806008" cy="3897525"/>
              <a:chOff x="5528177" y="3619500"/>
              <a:chExt cx="3565023" cy="3650745"/>
            </a:xfrm>
          </p:grpSpPr>
          <p:pic>
            <p:nvPicPr>
              <p:cNvPr id="57" name="图片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8" name="椭圆 5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3302272" y="-1156831"/>
              <a:ext cx="1016891" cy="978518"/>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64" name="组合 63"/>
          <p:cNvGrpSpPr/>
          <p:nvPr/>
        </p:nvGrpSpPr>
        <p:grpSpPr>
          <a:xfrm>
            <a:off x="8167799" y="4519155"/>
            <a:ext cx="1553143" cy="1589843"/>
            <a:chOff x="-412055" y="-2182172"/>
            <a:chExt cx="3563472" cy="3647674"/>
          </a:xfrm>
        </p:grpSpPr>
        <p:grpSp>
          <p:nvGrpSpPr>
            <p:cNvPr id="65" name="组合 64"/>
            <p:cNvGrpSpPr/>
            <p:nvPr/>
          </p:nvGrpSpPr>
          <p:grpSpPr>
            <a:xfrm>
              <a:off x="-412055" y="-2182172"/>
              <a:ext cx="3563472" cy="3647674"/>
              <a:chOff x="2160003" y="2746644"/>
              <a:chExt cx="3526233" cy="3609554"/>
            </a:xfrm>
          </p:grpSpPr>
          <p:pic>
            <p:nvPicPr>
              <p:cNvPr id="67" name="图片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8" name="椭圆 67"/>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文本框 65"/>
            <p:cNvSpPr txBox="1"/>
            <p:nvPr/>
          </p:nvSpPr>
          <p:spPr>
            <a:xfrm>
              <a:off x="1810562" y="-2045306"/>
              <a:ext cx="981308" cy="94427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771610802"/>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grpId="0" nodeType="after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18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35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28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3350"/>
                                </p:stCondLst>
                                <p:childTnLst>
                                  <p:par>
                                    <p:cTn id="36" presetID="2" presetClass="entr" presetSubtype="12" accel="52000" fill="hold" nodeType="afterEffect" p14:presetBounceEnd="38000">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14:bounceEnd="38000">
                                          <p:cBhvr additive="base">
                                            <p:cTn id="38" dur="2000" fill="hold"/>
                                            <p:tgtEl>
                                              <p:spTgt spid="49"/>
                                            </p:tgtEl>
                                            <p:attrNameLst>
                                              <p:attrName>ppt_x</p:attrName>
                                            </p:attrNameLst>
                                          </p:cBhvr>
                                          <p:tavLst>
                                            <p:tav tm="0">
                                              <p:val>
                                                <p:strVal val="0-#ppt_w/2"/>
                                              </p:val>
                                            </p:tav>
                                            <p:tav tm="100000">
                                              <p:val>
                                                <p:strVal val="#ppt_x"/>
                                              </p:val>
                                            </p:tav>
                                          </p:tavLst>
                                        </p:anim>
                                        <p:anim calcmode="lin" valueType="num" p14:bounceEnd="38000">
                                          <p:cBhvr additive="base">
                                            <p:cTn id="39" dur="20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2" accel="52000" fill="hold" nodeType="withEffect" p14:presetBounceEnd="38000">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14:bounceEnd="38000">
                                          <p:cBhvr additive="base">
                                            <p:cTn id="42" dur="2000" fill="hold"/>
                                            <p:tgtEl>
                                              <p:spTgt spid="54"/>
                                            </p:tgtEl>
                                            <p:attrNameLst>
                                              <p:attrName>ppt_x</p:attrName>
                                            </p:attrNameLst>
                                          </p:cBhvr>
                                          <p:tavLst>
                                            <p:tav tm="0">
                                              <p:val>
                                                <p:strVal val="0-#ppt_w/2"/>
                                              </p:val>
                                            </p:tav>
                                            <p:tav tm="100000">
                                              <p:val>
                                                <p:strVal val="#ppt_x"/>
                                              </p:val>
                                            </p:tav>
                                          </p:tavLst>
                                        </p:anim>
                                        <p:anim calcmode="lin" valueType="num" p14:bounceEnd="38000">
                                          <p:cBhvr additive="base">
                                            <p:cTn id="43" dur="2000" fill="hold"/>
                                            <p:tgtEl>
                                              <p:spTgt spid="54"/>
                                            </p:tgtEl>
                                            <p:attrNameLst>
                                              <p:attrName>ppt_y</p:attrName>
                                            </p:attrNameLst>
                                          </p:cBhvr>
                                          <p:tavLst>
                                            <p:tav tm="0">
                                              <p:val>
                                                <p:strVal val="1+#ppt_h/2"/>
                                              </p:val>
                                            </p:tav>
                                            <p:tav tm="100000">
                                              <p:val>
                                                <p:strVal val="#ppt_y"/>
                                              </p:val>
                                            </p:tav>
                                          </p:tavLst>
                                        </p:anim>
                                      </p:childTnLst>
                                    </p:cTn>
                                  </p:par>
                                  <p:par>
                                    <p:cTn id="44" presetID="2" presetClass="entr" presetSubtype="12" accel="52000" fill="hold" nodeType="withEffect" p14:presetBounceEnd="38000">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14:bounceEnd="38000">
                                          <p:cBhvr additive="base">
                                            <p:cTn id="46" dur="2000" fill="hold"/>
                                            <p:tgtEl>
                                              <p:spTgt spid="64"/>
                                            </p:tgtEl>
                                            <p:attrNameLst>
                                              <p:attrName>ppt_x</p:attrName>
                                            </p:attrNameLst>
                                          </p:cBhvr>
                                          <p:tavLst>
                                            <p:tav tm="0">
                                              <p:val>
                                                <p:strVal val="0-#ppt_w/2"/>
                                              </p:val>
                                            </p:tav>
                                            <p:tav tm="100000">
                                              <p:val>
                                                <p:strVal val="#ppt_x"/>
                                              </p:val>
                                            </p:tav>
                                          </p:tavLst>
                                        </p:anim>
                                        <p:anim calcmode="lin" valueType="num" p14:bounceEnd="38000">
                                          <p:cBhvr additive="base">
                                            <p:cTn id="47" dur="2000" fill="hold"/>
                                            <p:tgtEl>
                                              <p:spTgt spid="64"/>
                                            </p:tgtEl>
                                            <p:attrNameLst>
                                              <p:attrName>ppt_y</p:attrName>
                                            </p:attrNameLst>
                                          </p:cBhvr>
                                          <p:tavLst>
                                            <p:tav tm="0">
                                              <p:val>
                                                <p:strVal val="1+#ppt_h/2"/>
                                              </p:val>
                                            </p:tav>
                                            <p:tav tm="100000">
                                              <p:val>
                                                <p:strVal val="#ppt_y"/>
                                              </p:val>
                                            </p:tav>
                                          </p:tavLst>
                                        </p:anim>
                                      </p:childTnLst>
                                    </p:cTn>
                                  </p:par>
                                </p:childTnLst>
                              </p:cTn>
                            </p:par>
                            <p:par>
                              <p:cTn id="48" fill="hold">
                                <p:stCondLst>
                                  <p:cond delay="5350"/>
                                </p:stCondLst>
                                <p:childTnLst>
                                  <p:par>
                                    <p:cTn id="49" presetID="16" presetClass="entr" presetSubtype="37"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outVertical)">
                                          <p:cBhvr>
                                            <p:cTn id="51" dur="500"/>
                                            <p:tgtEl>
                                              <p:spTgt spid="40"/>
                                            </p:tgtEl>
                                          </p:cBhvr>
                                        </p:animEffect>
                                      </p:childTnLst>
                                    </p:cTn>
                                  </p:par>
                                </p:childTnLst>
                              </p:cTn>
                            </p:par>
                            <p:par>
                              <p:cTn id="52" fill="hold">
                                <p:stCondLst>
                                  <p:cond delay="5850"/>
                                </p:stCondLst>
                                <p:childTnLst>
                                  <p:par>
                                    <p:cTn id="53" presetID="16" presetClass="entr" presetSubtype="37"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outVertical)">
                                          <p:cBhvr>
                                            <p:cTn id="55" dur="500"/>
                                            <p:tgtEl>
                                              <p:spTgt spid="43"/>
                                            </p:tgtEl>
                                          </p:cBhvr>
                                        </p:animEffect>
                                      </p:childTnLst>
                                    </p:cTn>
                                  </p:par>
                                </p:childTnLst>
                              </p:cTn>
                            </p:par>
                            <p:par>
                              <p:cTn id="56" fill="hold">
                                <p:stCondLst>
                                  <p:cond delay="6350"/>
                                </p:stCondLst>
                                <p:childTnLst>
                                  <p:par>
                                    <p:cTn id="57" presetID="16" presetClass="entr" presetSubtype="37"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Vertical)">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grpId="0" nodeType="after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barn(outVertical)">
                                          <p:cBhvr>
                                            <p:cTn id="16" dur="500"/>
                                            <p:tgtEl>
                                              <p:spTgt spid="4"/>
                                            </p:tgtEl>
                                          </p:cBhvr>
                                        </p:animEffect>
                                      </p:childTnLst>
                                    </p:cTn>
                                  </p:par>
                                </p:childTnLst>
                              </p:cTn>
                            </p:par>
                            <p:par>
                              <p:cTn id="17" fill="hold">
                                <p:stCondLst>
                                  <p:cond delay="1850"/>
                                </p:stCondLst>
                                <p:childTnLst>
                                  <p:par>
                                    <p:cTn id="18" presetID="42"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anim calcmode="lin" valueType="num">
                                          <p:cBhvr>
                                            <p:cTn id="21" dur="500" fill="hold"/>
                                            <p:tgtEl>
                                              <p:spTgt spid="5"/>
                                            </p:tgtEl>
                                            <p:attrNameLst>
                                              <p:attrName>ppt_x</p:attrName>
                                            </p:attrNameLst>
                                          </p:cBhvr>
                                          <p:tavLst>
                                            <p:tav tm="0">
                                              <p:val>
                                                <p:strVal val="#ppt_x"/>
                                              </p:val>
                                            </p:tav>
                                            <p:tav tm="100000">
                                              <p:val>
                                                <p:strVal val="#ppt_x"/>
                                              </p:val>
                                            </p:tav>
                                          </p:tavLst>
                                        </p:anim>
                                        <p:anim calcmode="lin" valueType="num">
                                          <p:cBhvr>
                                            <p:cTn id="22" dur="5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350"/>
                                </p:stCondLst>
                                <p:childTnLst>
                                  <p:par>
                                    <p:cTn id="24" presetID="42"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par>
                              <p:cTn id="29" fill="hold">
                                <p:stCondLst>
                                  <p:cond delay="285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par>
                              <p:cTn id="35" fill="hold">
                                <p:stCondLst>
                                  <p:cond delay="3350"/>
                                </p:stCondLst>
                                <p:childTnLst>
                                  <p:par>
                                    <p:cTn id="36" presetID="2" presetClass="entr" presetSubtype="12" accel="5200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2000" fill="hold"/>
                                            <p:tgtEl>
                                              <p:spTgt spid="49"/>
                                            </p:tgtEl>
                                            <p:attrNameLst>
                                              <p:attrName>ppt_x</p:attrName>
                                            </p:attrNameLst>
                                          </p:cBhvr>
                                          <p:tavLst>
                                            <p:tav tm="0">
                                              <p:val>
                                                <p:strVal val="0-#ppt_w/2"/>
                                              </p:val>
                                            </p:tav>
                                            <p:tav tm="100000">
                                              <p:val>
                                                <p:strVal val="#ppt_x"/>
                                              </p:val>
                                            </p:tav>
                                          </p:tavLst>
                                        </p:anim>
                                        <p:anim calcmode="lin" valueType="num">
                                          <p:cBhvr additive="base">
                                            <p:cTn id="39" dur="2000" fill="hold"/>
                                            <p:tgtEl>
                                              <p:spTgt spid="49"/>
                                            </p:tgtEl>
                                            <p:attrNameLst>
                                              <p:attrName>ppt_y</p:attrName>
                                            </p:attrNameLst>
                                          </p:cBhvr>
                                          <p:tavLst>
                                            <p:tav tm="0">
                                              <p:val>
                                                <p:strVal val="1+#ppt_h/2"/>
                                              </p:val>
                                            </p:tav>
                                            <p:tav tm="100000">
                                              <p:val>
                                                <p:strVal val="#ppt_y"/>
                                              </p:val>
                                            </p:tav>
                                          </p:tavLst>
                                        </p:anim>
                                      </p:childTnLst>
                                    </p:cTn>
                                  </p:par>
                                  <p:par>
                                    <p:cTn id="40" presetID="2" presetClass="entr" presetSubtype="12" accel="5200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2000" fill="hold"/>
                                            <p:tgtEl>
                                              <p:spTgt spid="54"/>
                                            </p:tgtEl>
                                            <p:attrNameLst>
                                              <p:attrName>ppt_x</p:attrName>
                                            </p:attrNameLst>
                                          </p:cBhvr>
                                          <p:tavLst>
                                            <p:tav tm="0">
                                              <p:val>
                                                <p:strVal val="0-#ppt_w/2"/>
                                              </p:val>
                                            </p:tav>
                                            <p:tav tm="100000">
                                              <p:val>
                                                <p:strVal val="#ppt_x"/>
                                              </p:val>
                                            </p:tav>
                                          </p:tavLst>
                                        </p:anim>
                                        <p:anim calcmode="lin" valueType="num">
                                          <p:cBhvr additive="base">
                                            <p:cTn id="43" dur="2000" fill="hold"/>
                                            <p:tgtEl>
                                              <p:spTgt spid="54"/>
                                            </p:tgtEl>
                                            <p:attrNameLst>
                                              <p:attrName>ppt_y</p:attrName>
                                            </p:attrNameLst>
                                          </p:cBhvr>
                                          <p:tavLst>
                                            <p:tav tm="0">
                                              <p:val>
                                                <p:strVal val="1+#ppt_h/2"/>
                                              </p:val>
                                            </p:tav>
                                            <p:tav tm="100000">
                                              <p:val>
                                                <p:strVal val="#ppt_y"/>
                                              </p:val>
                                            </p:tav>
                                          </p:tavLst>
                                        </p:anim>
                                      </p:childTnLst>
                                    </p:cTn>
                                  </p:par>
                                  <p:par>
                                    <p:cTn id="44" presetID="2" presetClass="entr" presetSubtype="12" accel="5200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additive="base">
                                            <p:cTn id="46" dur="2000" fill="hold"/>
                                            <p:tgtEl>
                                              <p:spTgt spid="64"/>
                                            </p:tgtEl>
                                            <p:attrNameLst>
                                              <p:attrName>ppt_x</p:attrName>
                                            </p:attrNameLst>
                                          </p:cBhvr>
                                          <p:tavLst>
                                            <p:tav tm="0">
                                              <p:val>
                                                <p:strVal val="0-#ppt_w/2"/>
                                              </p:val>
                                            </p:tav>
                                            <p:tav tm="100000">
                                              <p:val>
                                                <p:strVal val="#ppt_x"/>
                                              </p:val>
                                            </p:tav>
                                          </p:tavLst>
                                        </p:anim>
                                        <p:anim calcmode="lin" valueType="num">
                                          <p:cBhvr additive="base">
                                            <p:cTn id="47" dur="2000" fill="hold"/>
                                            <p:tgtEl>
                                              <p:spTgt spid="64"/>
                                            </p:tgtEl>
                                            <p:attrNameLst>
                                              <p:attrName>ppt_y</p:attrName>
                                            </p:attrNameLst>
                                          </p:cBhvr>
                                          <p:tavLst>
                                            <p:tav tm="0">
                                              <p:val>
                                                <p:strVal val="1+#ppt_h/2"/>
                                              </p:val>
                                            </p:tav>
                                            <p:tav tm="100000">
                                              <p:val>
                                                <p:strVal val="#ppt_y"/>
                                              </p:val>
                                            </p:tav>
                                          </p:tavLst>
                                        </p:anim>
                                      </p:childTnLst>
                                    </p:cTn>
                                  </p:par>
                                </p:childTnLst>
                              </p:cTn>
                            </p:par>
                            <p:par>
                              <p:cTn id="48" fill="hold">
                                <p:stCondLst>
                                  <p:cond delay="5350"/>
                                </p:stCondLst>
                                <p:childTnLst>
                                  <p:par>
                                    <p:cTn id="49" presetID="16" presetClass="entr" presetSubtype="37"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arn(outVertical)">
                                          <p:cBhvr>
                                            <p:cTn id="51" dur="500"/>
                                            <p:tgtEl>
                                              <p:spTgt spid="40"/>
                                            </p:tgtEl>
                                          </p:cBhvr>
                                        </p:animEffect>
                                      </p:childTnLst>
                                    </p:cTn>
                                  </p:par>
                                </p:childTnLst>
                              </p:cTn>
                            </p:par>
                            <p:par>
                              <p:cTn id="52" fill="hold">
                                <p:stCondLst>
                                  <p:cond delay="5850"/>
                                </p:stCondLst>
                                <p:childTnLst>
                                  <p:par>
                                    <p:cTn id="53" presetID="16" presetClass="entr" presetSubtype="37"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barn(outVertical)">
                                          <p:cBhvr>
                                            <p:cTn id="55" dur="500"/>
                                            <p:tgtEl>
                                              <p:spTgt spid="43"/>
                                            </p:tgtEl>
                                          </p:cBhvr>
                                        </p:animEffect>
                                      </p:childTnLst>
                                    </p:cTn>
                                  </p:par>
                                </p:childTnLst>
                              </p:cTn>
                            </p:par>
                            <p:par>
                              <p:cTn id="56" fill="hold">
                                <p:stCondLst>
                                  <p:cond delay="6350"/>
                                </p:stCondLst>
                                <p:childTnLst>
                                  <p:par>
                                    <p:cTn id="57" presetID="16" presetClass="entr" presetSubtype="37"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barn(outVertical)">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Connector 109"/>
          <p:cNvCxnSpPr/>
          <p:nvPr/>
        </p:nvCxnSpPr>
        <p:spPr>
          <a:xfrm rot="5400000" flipH="1" flipV="1">
            <a:off x="2891888" y="3660077"/>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rot="5400000" flipH="1" flipV="1">
            <a:off x="5854670" y="3660077"/>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rot="5400000" flipH="1" flipV="1">
            <a:off x="9103267" y="3614046"/>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flipH="1">
            <a:off x="7610567" y="3660079"/>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H="1">
            <a:off x="4271571" y="3660079"/>
            <a:ext cx="423849" cy="420276"/>
          </a:xfrm>
          <a:prstGeom prst="line">
            <a:avLst/>
          </a:prstGeom>
          <a:ln w="6350" cap="rnd">
            <a:solidFill>
              <a:schemeClr val="bg1">
                <a:lumMod val="6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33"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团队工作建设</a:t>
            </a:r>
          </a:p>
        </p:txBody>
      </p:sp>
      <p:sp>
        <p:nvSpPr>
          <p:cNvPr id="34"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building</a:t>
            </a:r>
          </a:p>
        </p:txBody>
      </p:sp>
      <p:grpSp>
        <p:nvGrpSpPr>
          <p:cNvPr id="35" name="组合 34"/>
          <p:cNvGrpSpPr/>
          <p:nvPr/>
        </p:nvGrpSpPr>
        <p:grpSpPr>
          <a:xfrm>
            <a:off x="1297424" y="4051688"/>
            <a:ext cx="1553143" cy="1589843"/>
            <a:chOff x="-412055" y="-2182172"/>
            <a:chExt cx="3563472" cy="3647674"/>
          </a:xfrm>
        </p:grpSpPr>
        <p:grpSp>
          <p:nvGrpSpPr>
            <p:cNvPr id="36" name="组合 35"/>
            <p:cNvGrpSpPr/>
            <p:nvPr/>
          </p:nvGrpSpPr>
          <p:grpSpPr>
            <a:xfrm>
              <a:off x="-412055" y="-2182172"/>
              <a:ext cx="3563472" cy="3647674"/>
              <a:chOff x="2160003" y="2746644"/>
              <a:chExt cx="3526233" cy="3609554"/>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5" name="椭圆 4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1760127" y="-2034021"/>
              <a:ext cx="981308" cy="944279"/>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01</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46" name="组合 45"/>
          <p:cNvGrpSpPr/>
          <p:nvPr/>
        </p:nvGrpSpPr>
        <p:grpSpPr>
          <a:xfrm>
            <a:off x="2585562" y="2831533"/>
            <a:ext cx="1600805" cy="1639297"/>
            <a:chOff x="927657" y="-1370074"/>
            <a:chExt cx="3806008" cy="3897525"/>
          </a:xfrm>
        </p:grpSpPr>
        <p:grpSp>
          <p:nvGrpSpPr>
            <p:cNvPr id="47" name="组合 46"/>
            <p:cNvGrpSpPr/>
            <p:nvPr/>
          </p:nvGrpSpPr>
          <p:grpSpPr>
            <a:xfrm>
              <a:off x="927657" y="-1370074"/>
              <a:ext cx="3806008" cy="3897525"/>
              <a:chOff x="5528177" y="3619500"/>
              <a:chExt cx="3565023" cy="3650745"/>
            </a:xfrm>
          </p:grpSpPr>
          <p:pic>
            <p:nvPicPr>
              <p:cNvPr id="50" name="图片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1" name="椭圆 5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3302272" y="-1156831"/>
              <a:ext cx="1016891" cy="978518"/>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52" name="组合 51"/>
          <p:cNvGrpSpPr/>
          <p:nvPr/>
        </p:nvGrpSpPr>
        <p:grpSpPr>
          <a:xfrm>
            <a:off x="4091815" y="4051688"/>
            <a:ext cx="1553143" cy="1589843"/>
            <a:chOff x="-412055" y="-2182172"/>
            <a:chExt cx="3563472" cy="3647674"/>
          </a:xfrm>
        </p:grpSpPr>
        <p:grpSp>
          <p:nvGrpSpPr>
            <p:cNvPr id="53" name="组合 52"/>
            <p:cNvGrpSpPr/>
            <p:nvPr/>
          </p:nvGrpSpPr>
          <p:grpSpPr>
            <a:xfrm>
              <a:off x="-412055" y="-2182172"/>
              <a:ext cx="3563472" cy="3647674"/>
              <a:chOff x="2160003" y="2746644"/>
              <a:chExt cx="3526233" cy="360955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1760127" y="-2034021"/>
              <a:ext cx="1247534" cy="120045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03</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61" name="组合 60"/>
          <p:cNvGrpSpPr/>
          <p:nvPr/>
        </p:nvGrpSpPr>
        <p:grpSpPr>
          <a:xfrm>
            <a:off x="5731339" y="2831533"/>
            <a:ext cx="1600805" cy="1639297"/>
            <a:chOff x="927657" y="-1370074"/>
            <a:chExt cx="3806008" cy="3897525"/>
          </a:xfrm>
        </p:grpSpPr>
        <p:grpSp>
          <p:nvGrpSpPr>
            <p:cNvPr id="62" name="组合 61"/>
            <p:cNvGrpSpPr/>
            <p:nvPr/>
          </p:nvGrpSpPr>
          <p:grpSpPr>
            <a:xfrm>
              <a:off x="927657" y="-1370074"/>
              <a:ext cx="3806008" cy="3897525"/>
              <a:chOff x="5528177" y="3619500"/>
              <a:chExt cx="3565023" cy="3650745"/>
            </a:xfrm>
          </p:grpSpPr>
          <p:pic>
            <p:nvPicPr>
              <p:cNvPr id="64" name="图片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6" name="椭圆 6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3302272" y="-1156831"/>
              <a:ext cx="1292771" cy="1243986"/>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67" name="组合 66"/>
          <p:cNvGrpSpPr/>
          <p:nvPr/>
        </p:nvGrpSpPr>
        <p:grpSpPr>
          <a:xfrm>
            <a:off x="7380666" y="4051688"/>
            <a:ext cx="1553143" cy="1589843"/>
            <a:chOff x="-412055" y="-2182172"/>
            <a:chExt cx="3563472" cy="3647674"/>
          </a:xfrm>
        </p:grpSpPr>
        <p:grpSp>
          <p:nvGrpSpPr>
            <p:cNvPr id="68" name="组合 67"/>
            <p:cNvGrpSpPr/>
            <p:nvPr/>
          </p:nvGrpSpPr>
          <p:grpSpPr>
            <a:xfrm>
              <a:off x="-412055" y="-2182172"/>
              <a:ext cx="3563472" cy="3647674"/>
              <a:chOff x="2160003" y="2746644"/>
              <a:chExt cx="3526233" cy="3609554"/>
            </a:xfrm>
          </p:grpSpPr>
          <p:pic>
            <p:nvPicPr>
              <p:cNvPr id="71" name="图片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2" name="椭圆 7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文本框 68"/>
            <p:cNvSpPr txBox="1"/>
            <p:nvPr/>
          </p:nvSpPr>
          <p:spPr>
            <a:xfrm>
              <a:off x="1760127" y="-2034021"/>
              <a:ext cx="1247534" cy="1200456"/>
            </a:xfrm>
            <a:prstGeom prst="rect">
              <a:avLst/>
            </a:prstGeom>
            <a:noFill/>
          </p:spPr>
          <p:txBody>
            <a:bodyPr wrap="none" rtlCol="0">
              <a:spAutoFit/>
            </a:bodyPr>
            <a:lstStyle/>
            <a:p>
              <a:r>
                <a:rPr lang="en-US" altLang="zh-CN" sz="2800" dirty="0">
                  <a:solidFill>
                    <a:schemeClr val="bg1"/>
                  </a:solidFill>
                  <a:latin typeface="DFGothic-EB" panose="02010609010101010101" pitchFamily="1" charset="-128"/>
                  <a:ea typeface="DFGothic-EB" panose="02010609010101010101" pitchFamily="1" charset="-128"/>
                </a:rPr>
                <a:t>05</a:t>
              </a:r>
              <a:endParaRPr lang="zh-CN" altLang="en-US" sz="2800" dirty="0">
                <a:solidFill>
                  <a:schemeClr val="bg1"/>
                </a:solidFill>
                <a:latin typeface="DFGothic-EB" panose="02010609010101010101" pitchFamily="1" charset="-128"/>
                <a:ea typeface="DFGothic-EB" panose="02010609010101010101" pitchFamily="1" charset="-128"/>
              </a:endParaRPr>
            </a:p>
          </p:txBody>
        </p:sp>
      </p:grpSp>
      <p:grpSp>
        <p:nvGrpSpPr>
          <p:cNvPr id="73" name="组合 72"/>
          <p:cNvGrpSpPr/>
          <p:nvPr/>
        </p:nvGrpSpPr>
        <p:grpSpPr>
          <a:xfrm>
            <a:off x="8629724" y="2831533"/>
            <a:ext cx="1600805" cy="1639297"/>
            <a:chOff x="927657" y="-1370074"/>
            <a:chExt cx="3806008" cy="3897525"/>
          </a:xfrm>
        </p:grpSpPr>
        <p:grpSp>
          <p:nvGrpSpPr>
            <p:cNvPr id="75" name="组合 74"/>
            <p:cNvGrpSpPr/>
            <p:nvPr/>
          </p:nvGrpSpPr>
          <p:grpSpPr>
            <a:xfrm>
              <a:off x="927657" y="-1370074"/>
              <a:ext cx="3806008" cy="3897525"/>
              <a:chOff x="5528177" y="3619500"/>
              <a:chExt cx="3565023" cy="3650745"/>
            </a:xfrm>
          </p:grpSpPr>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5" name="椭圆 8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文本框 75"/>
            <p:cNvSpPr txBox="1"/>
            <p:nvPr/>
          </p:nvSpPr>
          <p:spPr>
            <a:xfrm>
              <a:off x="3302272" y="-1156831"/>
              <a:ext cx="1292771" cy="1243986"/>
            </a:xfrm>
            <a:prstGeom prst="rect">
              <a:avLst/>
            </a:prstGeom>
            <a:noFill/>
          </p:spPr>
          <p:txBody>
            <a:bodyPr wrap="none" rtlCol="0">
              <a:spAutoFit/>
            </a:bodyPr>
            <a:lstStyle/>
            <a:p>
              <a:r>
                <a:rPr lang="en-US" altLang="zh-CN" sz="2800" dirty="0">
                  <a:solidFill>
                    <a:schemeClr val="tx1">
                      <a:lumMod val="65000"/>
                      <a:lumOff val="35000"/>
                    </a:schemeClr>
                  </a:solidFill>
                  <a:latin typeface="DFGothic-EB" panose="02010609010101010101" pitchFamily="1" charset="-128"/>
                  <a:ea typeface="DFGothic-EB" panose="02010609010101010101" pitchFamily="1" charset="-128"/>
                </a:rPr>
                <a:t>06</a:t>
              </a:r>
              <a:endParaRPr lang="zh-CN" altLang="en-US" sz="2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96" name="组合 95"/>
          <p:cNvGrpSpPr/>
          <p:nvPr/>
        </p:nvGrpSpPr>
        <p:grpSpPr>
          <a:xfrm>
            <a:off x="1405774" y="5044230"/>
            <a:ext cx="2003625" cy="665470"/>
            <a:chOff x="1270204" y="3719285"/>
            <a:chExt cx="2003625" cy="665470"/>
          </a:xfrm>
        </p:grpSpPr>
        <p:sp>
          <p:nvSpPr>
            <p:cNvPr id="97"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组合 98"/>
          <p:cNvGrpSpPr/>
          <p:nvPr/>
        </p:nvGrpSpPr>
        <p:grpSpPr>
          <a:xfrm>
            <a:off x="2638788" y="1829596"/>
            <a:ext cx="2003625" cy="665470"/>
            <a:chOff x="1270204" y="3719285"/>
            <a:chExt cx="2003625" cy="665470"/>
          </a:xfrm>
        </p:grpSpPr>
        <p:sp>
          <p:nvSpPr>
            <p:cNvPr id="100"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组合 101"/>
          <p:cNvGrpSpPr/>
          <p:nvPr/>
        </p:nvGrpSpPr>
        <p:grpSpPr>
          <a:xfrm>
            <a:off x="4393220" y="5105014"/>
            <a:ext cx="2003625" cy="665470"/>
            <a:chOff x="1270204" y="3719285"/>
            <a:chExt cx="2003625" cy="665470"/>
          </a:xfrm>
        </p:grpSpPr>
        <p:sp>
          <p:nvSpPr>
            <p:cNvPr id="103"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5" name="组合 104"/>
          <p:cNvGrpSpPr/>
          <p:nvPr/>
        </p:nvGrpSpPr>
        <p:grpSpPr>
          <a:xfrm>
            <a:off x="6118803" y="1836214"/>
            <a:ext cx="2003625" cy="665470"/>
            <a:chOff x="1270204" y="3719285"/>
            <a:chExt cx="2003625" cy="665470"/>
          </a:xfrm>
        </p:grpSpPr>
        <p:sp>
          <p:nvSpPr>
            <p:cNvPr id="106"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8" name="组合 107"/>
          <p:cNvGrpSpPr/>
          <p:nvPr/>
        </p:nvGrpSpPr>
        <p:grpSpPr>
          <a:xfrm>
            <a:off x="7627977" y="5097734"/>
            <a:ext cx="2003625" cy="665470"/>
            <a:chOff x="1270204" y="3719285"/>
            <a:chExt cx="2003625" cy="665470"/>
          </a:xfrm>
        </p:grpSpPr>
        <p:sp>
          <p:nvSpPr>
            <p:cNvPr id="109"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6" name="组合 115"/>
          <p:cNvGrpSpPr/>
          <p:nvPr/>
        </p:nvGrpSpPr>
        <p:grpSpPr>
          <a:xfrm>
            <a:off x="8864191" y="1832444"/>
            <a:ext cx="2003625" cy="665470"/>
            <a:chOff x="1270204" y="3719285"/>
            <a:chExt cx="2003625" cy="665470"/>
          </a:xfrm>
        </p:grpSpPr>
        <p:sp>
          <p:nvSpPr>
            <p:cNvPr id="117" name="Text Placeholder 32"/>
            <p:cNvSpPr txBox="1">
              <a:spLocks/>
            </p:cNvSpPr>
            <p:nvPr/>
          </p:nvSpPr>
          <p:spPr>
            <a:xfrm>
              <a:off x="1281719" y="3964832"/>
              <a:ext cx="1992110" cy="419923"/>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spcBef>
                  <a:spcPts val="0"/>
                </a:spcBef>
                <a:buNone/>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167645881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2" presetClass="entr" presetSubtype="12" accel="52000" fill="hold" nodeType="afterEffect" p14:presetBounceEnd="38000">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14:bounceEnd="38000">
                                          <p:cBhvr additive="base">
                                            <p:cTn id="16" dur="1500" fill="hold"/>
                                            <p:tgtEl>
                                              <p:spTgt spid="35"/>
                                            </p:tgtEl>
                                            <p:attrNameLst>
                                              <p:attrName>ppt_x</p:attrName>
                                            </p:attrNameLst>
                                          </p:cBhvr>
                                          <p:tavLst>
                                            <p:tav tm="0">
                                              <p:val>
                                                <p:strVal val="0-#ppt_w/2"/>
                                              </p:val>
                                            </p:tav>
                                            <p:tav tm="100000">
                                              <p:val>
                                                <p:strVal val="#ppt_x"/>
                                              </p:val>
                                            </p:tav>
                                          </p:tavLst>
                                        </p:anim>
                                        <p:anim calcmode="lin" valueType="num" p14:bounceEnd="38000">
                                          <p:cBhvr additive="base">
                                            <p:cTn id="17" dur="1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14:bounceEnd="38000">
                                          <p:cBhvr additive="base">
                                            <p:cTn id="20" dur="1500" fill="hold"/>
                                            <p:tgtEl>
                                              <p:spTgt spid="46"/>
                                            </p:tgtEl>
                                            <p:attrNameLst>
                                              <p:attrName>ppt_x</p:attrName>
                                            </p:attrNameLst>
                                          </p:cBhvr>
                                          <p:tavLst>
                                            <p:tav tm="0">
                                              <p:val>
                                                <p:strVal val="0-#ppt_w/2"/>
                                              </p:val>
                                            </p:tav>
                                            <p:tav tm="100000">
                                              <p:val>
                                                <p:strVal val="#ppt_x"/>
                                              </p:val>
                                            </p:tav>
                                          </p:tavLst>
                                        </p:anim>
                                        <p:anim calcmode="lin" valueType="num" p14:bounceEnd="38000">
                                          <p:cBhvr additive="base">
                                            <p:cTn id="21" dur="1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14:bounceEnd="38000">
                                          <p:cBhvr additive="base">
                                            <p:cTn id="24" dur="1500" fill="hold"/>
                                            <p:tgtEl>
                                              <p:spTgt spid="52"/>
                                            </p:tgtEl>
                                            <p:attrNameLst>
                                              <p:attrName>ppt_x</p:attrName>
                                            </p:attrNameLst>
                                          </p:cBhvr>
                                          <p:tavLst>
                                            <p:tav tm="0">
                                              <p:val>
                                                <p:strVal val="0-#ppt_w/2"/>
                                              </p:val>
                                            </p:tav>
                                            <p:tav tm="100000">
                                              <p:val>
                                                <p:strVal val="#ppt_x"/>
                                              </p:val>
                                            </p:tav>
                                          </p:tavLst>
                                        </p:anim>
                                        <p:anim calcmode="lin" valueType="num" p14:bounceEnd="38000">
                                          <p:cBhvr additive="base">
                                            <p:cTn id="25" dur="150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12" accel="52000" fill="hold" nodeType="withEffect" p14:presetBounceEnd="38000">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14:bounceEnd="38000">
                                          <p:cBhvr additive="base">
                                            <p:cTn id="28" dur="1500" fill="hold"/>
                                            <p:tgtEl>
                                              <p:spTgt spid="61"/>
                                            </p:tgtEl>
                                            <p:attrNameLst>
                                              <p:attrName>ppt_x</p:attrName>
                                            </p:attrNameLst>
                                          </p:cBhvr>
                                          <p:tavLst>
                                            <p:tav tm="0">
                                              <p:val>
                                                <p:strVal val="0-#ppt_w/2"/>
                                              </p:val>
                                            </p:tav>
                                            <p:tav tm="100000">
                                              <p:val>
                                                <p:strVal val="#ppt_x"/>
                                              </p:val>
                                            </p:tav>
                                          </p:tavLst>
                                        </p:anim>
                                        <p:anim calcmode="lin" valueType="num" p14:bounceEnd="38000">
                                          <p:cBhvr additive="base">
                                            <p:cTn id="29" dur="1500" fill="hold"/>
                                            <p:tgtEl>
                                              <p:spTgt spid="61"/>
                                            </p:tgtEl>
                                            <p:attrNameLst>
                                              <p:attrName>ppt_y</p:attrName>
                                            </p:attrNameLst>
                                          </p:cBhvr>
                                          <p:tavLst>
                                            <p:tav tm="0">
                                              <p:val>
                                                <p:strVal val="1+#ppt_h/2"/>
                                              </p:val>
                                            </p:tav>
                                            <p:tav tm="100000">
                                              <p:val>
                                                <p:strVal val="#ppt_y"/>
                                              </p:val>
                                            </p:tav>
                                          </p:tavLst>
                                        </p:anim>
                                      </p:childTnLst>
                                    </p:cTn>
                                  </p:par>
                                  <p:par>
                                    <p:cTn id="30" presetID="2" presetClass="entr" presetSubtype="12" accel="52000" fill="hold" nodeType="withEffect" p14:presetBounceEnd="38000">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14:bounceEnd="38000">
                                          <p:cBhvr additive="base">
                                            <p:cTn id="32" dur="1500" fill="hold"/>
                                            <p:tgtEl>
                                              <p:spTgt spid="67"/>
                                            </p:tgtEl>
                                            <p:attrNameLst>
                                              <p:attrName>ppt_x</p:attrName>
                                            </p:attrNameLst>
                                          </p:cBhvr>
                                          <p:tavLst>
                                            <p:tav tm="0">
                                              <p:val>
                                                <p:strVal val="0-#ppt_w/2"/>
                                              </p:val>
                                            </p:tav>
                                            <p:tav tm="100000">
                                              <p:val>
                                                <p:strVal val="#ppt_x"/>
                                              </p:val>
                                            </p:tav>
                                          </p:tavLst>
                                        </p:anim>
                                        <p:anim calcmode="lin" valueType="num" p14:bounceEnd="38000">
                                          <p:cBhvr additive="base">
                                            <p:cTn id="33" dur="1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12" accel="52000" fill="hold" nodeType="withEffect" p14:presetBounceEnd="38000">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14:bounceEnd="38000">
                                          <p:cBhvr additive="base">
                                            <p:cTn id="36" dur="1500" fill="hold"/>
                                            <p:tgtEl>
                                              <p:spTgt spid="73"/>
                                            </p:tgtEl>
                                            <p:attrNameLst>
                                              <p:attrName>ppt_x</p:attrName>
                                            </p:attrNameLst>
                                          </p:cBhvr>
                                          <p:tavLst>
                                            <p:tav tm="0">
                                              <p:val>
                                                <p:strVal val="0-#ppt_w/2"/>
                                              </p:val>
                                            </p:tav>
                                            <p:tav tm="100000">
                                              <p:val>
                                                <p:strVal val="#ppt_x"/>
                                              </p:val>
                                            </p:tav>
                                          </p:tavLst>
                                        </p:anim>
                                        <p:anim calcmode="lin" valueType="num" p14:bounceEnd="38000">
                                          <p:cBhvr additive="base">
                                            <p:cTn id="37" dur="1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2550"/>
                                </p:stCondLst>
                                <p:childTnLst>
                                  <p:par>
                                    <p:cTn id="39" presetID="18" presetClass="entr" presetSubtype="3"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strips(upRight)">
                                          <p:cBhvr>
                                            <p:cTn id="41" dur="500"/>
                                            <p:tgtEl>
                                              <p:spTgt spid="110"/>
                                            </p:tgtEl>
                                          </p:cBhvr>
                                        </p:animEffect>
                                      </p:childTnLst>
                                    </p:cTn>
                                  </p:par>
                                </p:childTnLst>
                              </p:cTn>
                            </p:par>
                            <p:par>
                              <p:cTn id="42" fill="hold">
                                <p:stCondLst>
                                  <p:cond delay="3050"/>
                                </p:stCondLst>
                                <p:childTnLst>
                                  <p:par>
                                    <p:cTn id="43" presetID="18" presetClass="entr" presetSubtype="6"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strips(downRight)">
                                          <p:cBhvr>
                                            <p:cTn id="45" dur="500"/>
                                            <p:tgtEl>
                                              <p:spTgt spid="115"/>
                                            </p:tgtEl>
                                          </p:cBhvr>
                                        </p:animEffect>
                                      </p:childTnLst>
                                    </p:cTn>
                                  </p:par>
                                </p:childTnLst>
                              </p:cTn>
                            </p:par>
                            <p:par>
                              <p:cTn id="46" fill="hold">
                                <p:stCondLst>
                                  <p:cond delay="3550"/>
                                </p:stCondLst>
                                <p:childTnLst>
                                  <p:par>
                                    <p:cTn id="47" presetID="18" presetClass="entr" presetSubtype="3"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strips(upRight)">
                                          <p:cBhvr>
                                            <p:cTn id="49" dur="500"/>
                                            <p:tgtEl>
                                              <p:spTgt spid="112"/>
                                            </p:tgtEl>
                                          </p:cBhvr>
                                        </p:animEffect>
                                      </p:childTnLst>
                                    </p:cTn>
                                  </p:par>
                                </p:childTnLst>
                              </p:cTn>
                            </p:par>
                            <p:par>
                              <p:cTn id="50" fill="hold">
                                <p:stCondLst>
                                  <p:cond delay="4050"/>
                                </p:stCondLst>
                                <p:childTnLst>
                                  <p:par>
                                    <p:cTn id="51" presetID="18" presetClass="entr" presetSubtype="6"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strips(downRight)">
                                          <p:cBhvr>
                                            <p:cTn id="53" dur="500"/>
                                            <p:tgtEl>
                                              <p:spTgt spid="114"/>
                                            </p:tgtEl>
                                          </p:cBhvr>
                                        </p:animEffect>
                                      </p:childTnLst>
                                    </p:cTn>
                                  </p:par>
                                </p:childTnLst>
                              </p:cTn>
                            </p:par>
                            <p:par>
                              <p:cTn id="54" fill="hold">
                                <p:stCondLst>
                                  <p:cond delay="4550"/>
                                </p:stCondLst>
                                <p:childTnLst>
                                  <p:par>
                                    <p:cTn id="55" presetID="18" presetClass="entr" presetSubtype="3" fill="hold" nodeType="after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strips(upRight)">
                                          <p:cBhvr>
                                            <p:cTn id="57" dur="500"/>
                                            <p:tgtEl>
                                              <p:spTgt spid="113"/>
                                            </p:tgtEl>
                                          </p:cBhvr>
                                        </p:animEffect>
                                      </p:childTnLst>
                                    </p:cTn>
                                  </p:par>
                                </p:childTnLst>
                              </p:cTn>
                            </p:par>
                            <p:par>
                              <p:cTn id="58" fill="hold">
                                <p:stCondLst>
                                  <p:cond delay="5050"/>
                                </p:stCondLst>
                                <p:childTnLst>
                                  <p:par>
                                    <p:cTn id="59" presetID="22" presetClass="entr" presetSubtype="8" fill="hold"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left)">
                                          <p:cBhvr>
                                            <p:cTn id="61" dur="500"/>
                                            <p:tgtEl>
                                              <p:spTgt spid="96"/>
                                            </p:tgtEl>
                                          </p:cBhvr>
                                        </p:animEffect>
                                      </p:childTnLst>
                                    </p:cTn>
                                  </p:par>
                                </p:childTnLst>
                              </p:cTn>
                            </p:par>
                            <p:par>
                              <p:cTn id="62" fill="hold">
                                <p:stCondLst>
                                  <p:cond delay="5550"/>
                                </p:stCondLst>
                                <p:childTnLst>
                                  <p:par>
                                    <p:cTn id="63" presetID="22" presetClass="entr" presetSubtype="8"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ipe(left)">
                                          <p:cBhvr>
                                            <p:cTn id="65" dur="500"/>
                                            <p:tgtEl>
                                              <p:spTgt spid="99"/>
                                            </p:tgtEl>
                                          </p:cBhvr>
                                        </p:animEffect>
                                      </p:childTnLst>
                                    </p:cTn>
                                  </p:par>
                                </p:childTnLst>
                              </p:cTn>
                            </p:par>
                            <p:par>
                              <p:cTn id="66" fill="hold">
                                <p:stCondLst>
                                  <p:cond delay="6050"/>
                                </p:stCondLst>
                                <p:childTnLst>
                                  <p:par>
                                    <p:cTn id="67" presetID="22" presetClass="entr" presetSubtype="8" fill="hold" nodeType="after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left)">
                                          <p:cBhvr>
                                            <p:cTn id="69" dur="500"/>
                                            <p:tgtEl>
                                              <p:spTgt spid="102"/>
                                            </p:tgtEl>
                                          </p:cBhvr>
                                        </p:animEffect>
                                      </p:childTnLst>
                                    </p:cTn>
                                  </p:par>
                                </p:childTnLst>
                              </p:cTn>
                            </p:par>
                            <p:par>
                              <p:cTn id="70" fill="hold">
                                <p:stCondLst>
                                  <p:cond delay="6550"/>
                                </p:stCondLst>
                                <p:childTnLst>
                                  <p:par>
                                    <p:cTn id="71" presetID="22" presetClass="entr" presetSubtype="8" fill="hold"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par>
                              <p:cTn id="74" fill="hold">
                                <p:stCondLst>
                                  <p:cond delay="7050"/>
                                </p:stCondLst>
                                <p:childTnLst>
                                  <p:par>
                                    <p:cTn id="75" presetID="22" presetClass="entr" presetSubtype="8"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wipe(left)">
                                          <p:cBhvr>
                                            <p:cTn id="77" dur="500"/>
                                            <p:tgtEl>
                                              <p:spTgt spid="108"/>
                                            </p:tgtEl>
                                          </p:cBhvr>
                                        </p:animEffect>
                                      </p:childTnLst>
                                    </p:cTn>
                                  </p:par>
                                </p:childTnLst>
                              </p:cTn>
                            </p:par>
                            <p:par>
                              <p:cTn id="78" fill="hold">
                                <p:stCondLst>
                                  <p:cond delay="7550"/>
                                </p:stCondLst>
                                <p:childTnLst>
                                  <p:par>
                                    <p:cTn id="79" presetID="22" presetClass="entr" presetSubtype="8" fill="hold" nodeType="after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2" presetClass="entr" presetSubtype="12" accel="5200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1500" fill="hold"/>
                                            <p:tgtEl>
                                              <p:spTgt spid="35"/>
                                            </p:tgtEl>
                                            <p:attrNameLst>
                                              <p:attrName>ppt_x</p:attrName>
                                            </p:attrNameLst>
                                          </p:cBhvr>
                                          <p:tavLst>
                                            <p:tav tm="0">
                                              <p:val>
                                                <p:strVal val="0-#ppt_w/2"/>
                                              </p:val>
                                            </p:tav>
                                            <p:tav tm="100000">
                                              <p:val>
                                                <p:strVal val="#ppt_x"/>
                                              </p:val>
                                            </p:tav>
                                          </p:tavLst>
                                        </p:anim>
                                        <p:anim calcmode="lin" valueType="num">
                                          <p:cBhvr additive="base">
                                            <p:cTn id="17" dur="1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 calcmode="lin" valueType="num">
                                          <p:cBhvr additive="base">
                                            <p:cTn id="20" dur="1500" fill="hold"/>
                                            <p:tgtEl>
                                              <p:spTgt spid="46"/>
                                            </p:tgtEl>
                                            <p:attrNameLst>
                                              <p:attrName>ppt_x</p:attrName>
                                            </p:attrNameLst>
                                          </p:cBhvr>
                                          <p:tavLst>
                                            <p:tav tm="0">
                                              <p:val>
                                                <p:strVal val="0-#ppt_w/2"/>
                                              </p:val>
                                            </p:tav>
                                            <p:tav tm="100000">
                                              <p:val>
                                                <p:strVal val="#ppt_x"/>
                                              </p:val>
                                            </p:tav>
                                          </p:tavLst>
                                        </p:anim>
                                        <p:anim calcmode="lin" valueType="num">
                                          <p:cBhvr additive="base">
                                            <p:cTn id="21" dur="1500" fill="hold"/>
                                            <p:tgtEl>
                                              <p:spTgt spid="46"/>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1500" fill="hold"/>
                                            <p:tgtEl>
                                              <p:spTgt spid="52"/>
                                            </p:tgtEl>
                                            <p:attrNameLst>
                                              <p:attrName>ppt_x</p:attrName>
                                            </p:attrNameLst>
                                          </p:cBhvr>
                                          <p:tavLst>
                                            <p:tav tm="0">
                                              <p:val>
                                                <p:strVal val="0-#ppt_w/2"/>
                                              </p:val>
                                            </p:tav>
                                            <p:tav tm="100000">
                                              <p:val>
                                                <p:strVal val="#ppt_x"/>
                                              </p:val>
                                            </p:tav>
                                          </p:tavLst>
                                        </p:anim>
                                        <p:anim calcmode="lin" valueType="num">
                                          <p:cBhvr additive="base">
                                            <p:cTn id="25" dur="1500" fill="hold"/>
                                            <p:tgtEl>
                                              <p:spTgt spid="52"/>
                                            </p:tgtEl>
                                            <p:attrNameLst>
                                              <p:attrName>ppt_y</p:attrName>
                                            </p:attrNameLst>
                                          </p:cBhvr>
                                          <p:tavLst>
                                            <p:tav tm="0">
                                              <p:val>
                                                <p:strVal val="1+#ppt_h/2"/>
                                              </p:val>
                                            </p:tav>
                                            <p:tav tm="100000">
                                              <p:val>
                                                <p:strVal val="#ppt_y"/>
                                              </p:val>
                                            </p:tav>
                                          </p:tavLst>
                                        </p:anim>
                                      </p:childTnLst>
                                    </p:cTn>
                                  </p:par>
                                  <p:par>
                                    <p:cTn id="26" presetID="2" presetClass="entr" presetSubtype="12" accel="52000" fill="hold" nodeType="with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1500" fill="hold"/>
                                            <p:tgtEl>
                                              <p:spTgt spid="61"/>
                                            </p:tgtEl>
                                            <p:attrNameLst>
                                              <p:attrName>ppt_x</p:attrName>
                                            </p:attrNameLst>
                                          </p:cBhvr>
                                          <p:tavLst>
                                            <p:tav tm="0">
                                              <p:val>
                                                <p:strVal val="0-#ppt_w/2"/>
                                              </p:val>
                                            </p:tav>
                                            <p:tav tm="100000">
                                              <p:val>
                                                <p:strVal val="#ppt_x"/>
                                              </p:val>
                                            </p:tav>
                                          </p:tavLst>
                                        </p:anim>
                                        <p:anim calcmode="lin" valueType="num">
                                          <p:cBhvr additive="base">
                                            <p:cTn id="29" dur="1500" fill="hold"/>
                                            <p:tgtEl>
                                              <p:spTgt spid="61"/>
                                            </p:tgtEl>
                                            <p:attrNameLst>
                                              <p:attrName>ppt_y</p:attrName>
                                            </p:attrNameLst>
                                          </p:cBhvr>
                                          <p:tavLst>
                                            <p:tav tm="0">
                                              <p:val>
                                                <p:strVal val="1+#ppt_h/2"/>
                                              </p:val>
                                            </p:tav>
                                            <p:tav tm="100000">
                                              <p:val>
                                                <p:strVal val="#ppt_y"/>
                                              </p:val>
                                            </p:tav>
                                          </p:tavLst>
                                        </p:anim>
                                      </p:childTnLst>
                                    </p:cTn>
                                  </p:par>
                                  <p:par>
                                    <p:cTn id="30" presetID="2" presetClass="entr" presetSubtype="12" accel="52000"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1500" fill="hold"/>
                                            <p:tgtEl>
                                              <p:spTgt spid="67"/>
                                            </p:tgtEl>
                                            <p:attrNameLst>
                                              <p:attrName>ppt_x</p:attrName>
                                            </p:attrNameLst>
                                          </p:cBhvr>
                                          <p:tavLst>
                                            <p:tav tm="0">
                                              <p:val>
                                                <p:strVal val="0-#ppt_w/2"/>
                                              </p:val>
                                            </p:tav>
                                            <p:tav tm="100000">
                                              <p:val>
                                                <p:strVal val="#ppt_x"/>
                                              </p:val>
                                            </p:tav>
                                          </p:tavLst>
                                        </p:anim>
                                        <p:anim calcmode="lin" valueType="num">
                                          <p:cBhvr additive="base">
                                            <p:cTn id="33" dur="1500" fill="hold"/>
                                            <p:tgtEl>
                                              <p:spTgt spid="67"/>
                                            </p:tgtEl>
                                            <p:attrNameLst>
                                              <p:attrName>ppt_y</p:attrName>
                                            </p:attrNameLst>
                                          </p:cBhvr>
                                          <p:tavLst>
                                            <p:tav tm="0">
                                              <p:val>
                                                <p:strVal val="1+#ppt_h/2"/>
                                              </p:val>
                                            </p:tav>
                                            <p:tav tm="100000">
                                              <p:val>
                                                <p:strVal val="#ppt_y"/>
                                              </p:val>
                                            </p:tav>
                                          </p:tavLst>
                                        </p:anim>
                                      </p:childTnLst>
                                    </p:cTn>
                                  </p:par>
                                  <p:par>
                                    <p:cTn id="34" presetID="2" presetClass="entr" presetSubtype="12" accel="5200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 calcmode="lin" valueType="num">
                                          <p:cBhvr additive="base">
                                            <p:cTn id="36" dur="1500" fill="hold"/>
                                            <p:tgtEl>
                                              <p:spTgt spid="73"/>
                                            </p:tgtEl>
                                            <p:attrNameLst>
                                              <p:attrName>ppt_x</p:attrName>
                                            </p:attrNameLst>
                                          </p:cBhvr>
                                          <p:tavLst>
                                            <p:tav tm="0">
                                              <p:val>
                                                <p:strVal val="0-#ppt_w/2"/>
                                              </p:val>
                                            </p:tav>
                                            <p:tav tm="100000">
                                              <p:val>
                                                <p:strVal val="#ppt_x"/>
                                              </p:val>
                                            </p:tav>
                                          </p:tavLst>
                                        </p:anim>
                                        <p:anim calcmode="lin" valueType="num">
                                          <p:cBhvr additive="base">
                                            <p:cTn id="37" dur="1500" fill="hold"/>
                                            <p:tgtEl>
                                              <p:spTgt spid="73"/>
                                            </p:tgtEl>
                                            <p:attrNameLst>
                                              <p:attrName>ppt_y</p:attrName>
                                            </p:attrNameLst>
                                          </p:cBhvr>
                                          <p:tavLst>
                                            <p:tav tm="0">
                                              <p:val>
                                                <p:strVal val="1+#ppt_h/2"/>
                                              </p:val>
                                            </p:tav>
                                            <p:tav tm="100000">
                                              <p:val>
                                                <p:strVal val="#ppt_y"/>
                                              </p:val>
                                            </p:tav>
                                          </p:tavLst>
                                        </p:anim>
                                      </p:childTnLst>
                                    </p:cTn>
                                  </p:par>
                                </p:childTnLst>
                              </p:cTn>
                            </p:par>
                            <p:par>
                              <p:cTn id="38" fill="hold">
                                <p:stCondLst>
                                  <p:cond delay="2550"/>
                                </p:stCondLst>
                                <p:childTnLst>
                                  <p:par>
                                    <p:cTn id="39" presetID="18" presetClass="entr" presetSubtype="3" fill="hold" nodeType="afterEffect">
                                      <p:stCondLst>
                                        <p:cond delay="0"/>
                                      </p:stCondLst>
                                      <p:childTnLst>
                                        <p:set>
                                          <p:cBhvr>
                                            <p:cTn id="40" dur="1" fill="hold">
                                              <p:stCondLst>
                                                <p:cond delay="0"/>
                                              </p:stCondLst>
                                            </p:cTn>
                                            <p:tgtEl>
                                              <p:spTgt spid="110"/>
                                            </p:tgtEl>
                                            <p:attrNameLst>
                                              <p:attrName>style.visibility</p:attrName>
                                            </p:attrNameLst>
                                          </p:cBhvr>
                                          <p:to>
                                            <p:strVal val="visible"/>
                                          </p:to>
                                        </p:set>
                                        <p:animEffect transition="in" filter="strips(upRight)">
                                          <p:cBhvr>
                                            <p:cTn id="41" dur="500"/>
                                            <p:tgtEl>
                                              <p:spTgt spid="110"/>
                                            </p:tgtEl>
                                          </p:cBhvr>
                                        </p:animEffect>
                                      </p:childTnLst>
                                    </p:cTn>
                                  </p:par>
                                </p:childTnLst>
                              </p:cTn>
                            </p:par>
                            <p:par>
                              <p:cTn id="42" fill="hold">
                                <p:stCondLst>
                                  <p:cond delay="3050"/>
                                </p:stCondLst>
                                <p:childTnLst>
                                  <p:par>
                                    <p:cTn id="43" presetID="18" presetClass="entr" presetSubtype="6" fill="hold" nodeType="after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strips(downRight)">
                                          <p:cBhvr>
                                            <p:cTn id="45" dur="500"/>
                                            <p:tgtEl>
                                              <p:spTgt spid="115"/>
                                            </p:tgtEl>
                                          </p:cBhvr>
                                        </p:animEffect>
                                      </p:childTnLst>
                                    </p:cTn>
                                  </p:par>
                                </p:childTnLst>
                              </p:cTn>
                            </p:par>
                            <p:par>
                              <p:cTn id="46" fill="hold">
                                <p:stCondLst>
                                  <p:cond delay="3550"/>
                                </p:stCondLst>
                                <p:childTnLst>
                                  <p:par>
                                    <p:cTn id="47" presetID="18" presetClass="entr" presetSubtype="3" fill="hold" nodeType="afterEffect">
                                      <p:stCondLst>
                                        <p:cond delay="0"/>
                                      </p:stCondLst>
                                      <p:childTnLst>
                                        <p:set>
                                          <p:cBhvr>
                                            <p:cTn id="48" dur="1" fill="hold">
                                              <p:stCondLst>
                                                <p:cond delay="0"/>
                                              </p:stCondLst>
                                            </p:cTn>
                                            <p:tgtEl>
                                              <p:spTgt spid="112"/>
                                            </p:tgtEl>
                                            <p:attrNameLst>
                                              <p:attrName>style.visibility</p:attrName>
                                            </p:attrNameLst>
                                          </p:cBhvr>
                                          <p:to>
                                            <p:strVal val="visible"/>
                                          </p:to>
                                        </p:set>
                                        <p:animEffect transition="in" filter="strips(upRight)">
                                          <p:cBhvr>
                                            <p:cTn id="49" dur="500"/>
                                            <p:tgtEl>
                                              <p:spTgt spid="112"/>
                                            </p:tgtEl>
                                          </p:cBhvr>
                                        </p:animEffect>
                                      </p:childTnLst>
                                    </p:cTn>
                                  </p:par>
                                </p:childTnLst>
                              </p:cTn>
                            </p:par>
                            <p:par>
                              <p:cTn id="50" fill="hold">
                                <p:stCondLst>
                                  <p:cond delay="4050"/>
                                </p:stCondLst>
                                <p:childTnLst>
                                  <p:par>
                                    <p:cTn id="51" presetID="18" presetClass="entr" presetSubtype="6" fill="hold" nodeType="after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strips(downRight)">
                                          <p:cBhvr>
                                            <p:cTn id="53" dur="500"/>
                                            <p:tgtEl>
                                              <p:spTgt spid="114"/>
                                            </p:tgtEl>
                                          </p:cBhvr>
                                        </p:animEffect>
                                      </p:childTnLst>
                                    </p:cTn>
                                  </p:par>
                                </p:childTnLst>
                              </p:cTn>
                            </p:par>
                            <p:par>
                              <p:cTn id="54" fill="hold">
                                <p:stCondLst>
                                  <p:cond delay="4550"/>
                                </p:stCondLst>
                                <p:childTnLst>
                                  <p:par>
                                    <p:cTn id="55" presetID="18" presetClass="entr" presetSubtype="3" fill="hold" nodeType="after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strips(upRight)">
                                          <p:cBhvr>
                                            <p:cTn id="57" dur="500"/>
                                            <p:tgtEl>
                                              <p:spTgt spid="113"/>
                                            </p:tgtEl>
                                          </p:cBhvr>
                                        </p:animEffect>
                                      </p:childTnLst>
                                    </p:cTn>
                                  </p:par>
                                </p:childTnLst>
                              </p:cTn>
                            </p:par>
                            <p:par>
                              <p:cTn id="58" fill="hold">
                                <p:stCondLst>
                                  <p:cond delay="5050"/>
                                </p:stCondLst>
                                <p:childTnLst>
                                  <p:par>
                                    <p:cTn id="59" presetID="22" presetClass="entr" presetSubtype="8" fill="hold"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wipe(left)">
                                          <p:cBhvr>
                                            <p:cTn id="61" dur="500"/>
                                            <p:tgtEl>
                                              <p:spTgt spid="96"/>
                                            </p:tgtEl>
                                          </p:cBhvr>
                                        </p:animEffect>
                                      </p:childTnLst>
                                    </p:cTn>
                                  </p:par>
                                </p:childTnLst>
                              </p:cTn>
                            </p:par>
                            <p:par>
                              <p:cTn id="62" fill="hold">
                                <p:stCondLst>
                                  <p:cond delay="5550"/>
                                </p:stCondLst>
                                <p:childTnLst>
                                  <p:par>
                                    <p:cTn id="63" presetID="22" presetClass="entr" presetSubtype="8"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wipe(left)">
                                          <p:cBhvr>
                                            <p:cTn id="65" dur="500"/>
                                            <p:tgtEl>
                                              <p:spTgt spid="99"/>
                                            </p:tgtEl>
                                          </p:cBhvr>
                                        </p:animEffect>
                                      </p:childTnLst>
                                    </p:cTn>
                                  </p:par>
                                </p:childTnLst>
                              </p:cTn>
                            </p:par>
                            <p:par>
                              <p:cTn id="66" fill="hold">
                                <p:stCondLst>
                                  <p:cond delay="6050"/>
                                </p:stCondLst>
                                <p:childTnLst>
                                  <p:par>
                                    <p:cTn id="67" presetID="22" presetClass="entr" presetSubtype="8" fill="hold" nodeType="afterEffect">
                                      <p:stCondLst>
                                        <p:cond delay="0"/>
                                      </p:stCondLst>
                                      <p:childTnLst>
                                        <p:set>
                                          <p:cBhvr>
                                            <p:cTn id="68" dur="1" fill="hold">
                                              <p:stCondLst>
                                                <p:cond delay="0"/>
                                              </p:stCondLst>
                                            </p:cTn>
                                            <p:tgtEl>
                                              <p:spTgt spid="102"/>
                                            </p:tgtEl>
                                            <p:attrNameLst>
                                              <p:attrName>style.visibility</p:attrName>
                                            </p:attrNameLst>
                                          </p:cBhvr>
                                          <p:to>
                                            <p:strVal val="visible"/>
                                          </p:to>
                                        </p:set>
                                        <p:animEffect transition="in" filter="wipe(left)">
                                          <p:cBhvr>
                                            <p:cTn id="69" dur="500"/>
                                            <p:tgtEl>
                                              <p:spTgt spid="102"/>
                                            </p:tgtEl>
                                          </p:cBhvr>
                                        </p:animEffect>
                                      </p:childTnLst>
                                    </p:cTn>
                                  </p:par>
                                </p:childTnLst>
                              </p:cTn>
                            </p:par>
                            <p:par>
                              <p:cTn id="70" fill="hold">
                                <p:stCondLst>
                                  <p:cond delay="6550"/>
                                </p:stCondLst>
                                <p:childTnLst>
                                  <p:par>
                                    <p:cTn id="71" presetID="22" presetClass="entr" presetSubtype="8" fill="hold" nodeType="afterEffect">
                                      <p:stCondLst>
                                        <p:cond delay="0"/>
                                      </p:stCondLst>
                                      <p:childTnLst>
                                        <p:set>
                                          <p:cBhvr>
                                            <p:cTn id="72" dur="1" fill="hold">
                                              <p:stCondLst>
                                                <p:cond delay="0"/>
                                              </p:stCondLst>
                                            </p:cTn>
                                            <p:tgtEl>
                                              <p:spTgt spid="105"/>
                                            </p:tgtEl>
                                            <p:attrNameLst>
                                              <p:attrName>style.visibility</p:attrName>
                                            </p:attrNameLst>
                                          </p:cBhvr>
                                          <p:to>
                                            <p:strVal val="visible"/>
                                          </p:to>
                                        </p:set>
                                        <p:animEffect transition="in" filter="wipe(left)">
                                          <p:cBhvr>
                                            <p:cTn id="73" dur="500"/>
                                            <p:tgtEl>
                                              <p:spTgt spid="105"/>
                                            </p:tgtEl>
                                          </p:cBhvr>
                                        </p:animEffect>
                                      </p:childTnLst>
                                    </p:cTn>
                                  </p:par>
                                </p:childTnLst>
                              </p:cTn>
                            </p:par>
                            <p:par>
                              <p:cTn id="74" fill="hold">
                                <p:stCondLst>
                                  <p:cond delay="7050"/>
                                </p:stCondLst>
                                <p:childTnLst>
                                  <p:par>
                                    <p:cTn id="75" presetID="22" presetClass="entr" presetSubtype="8" fill="hold" nodeType="afterEffect">
                                      <p:stCondLst>
                                        <p:cond delay="0"/>
                                      </p:stCondLst>
                                      <p:childTnLst>
                                        <p:set>
                                          <p:cBhvr>
                                            <p:cTn id="76" dur="1" fill="hold">
                                              <p:stCondLst>
                                                <p:cond delay="0"/>
                                              </p:stCondLst>
                                            </p:cTn>
                                            <p:tgtEl>
                                              <p:spTgt spid="108"/>
                                            </p:tgtEl>
                                            <p:attrNameLst>
                                              <p:attrName>style.visibility</p:attrName>
                                            </p:attrNameLst>
                                          </p:cBhvr>
                                          <p:to>
                                            <p:strVal val="visible"/>
                                          </p:to>
                                        </p:set>
                                        <p:animEffect transition="in" filter="wipe(left)">
                                          <p:cBhvr>
                                            <p:cTn id="77" dur="500"/>
                                            <p:tgtEl>
                                              <p:spTgt spid="108"/>
                                            </p:tgtEl>
                                          </p:cBhvr>
                                        </p:animEffect>
                                      </p:childTnLst>
                                    </p:cTn>
                                  </p:par>
                                </p:childTnLst>
                              </p:cTn>
                            </p:par>
                            <p:par>
                              <p:cTn id="78" fill="hold">
                                <p:stCondLst>
                                  <p:cond delay="7550"/>
                                </p:stCondLst>
                                <p:childTnLst>
                                  <p:par>
                                    <p:cTn id="79" presetID="22" presetClass="entr" presetSubtype="8" fill="hold" nodeType="afterEffect">
                                      <p:stCondLst>
                                        <p:cond delay="0"/>
                                      </p:stCondLst>
                                      <p:childTnLst>
                                        <p:set>
                                          <p:cBhvr>
                                            <p:cTn id="80" dur="1" fill="hold">
                                              <p:stCondLst>
                                                <p:cond delay="0"/>
                                              </p:stCondLst>
                                            </p:cTn>
                                            <p:tgtEl>
                                              <p:spTgt spid="116"/>
                                            </p:tgtEl>
                                            <p:attrNameLst>
                                              <p:attrName>style.visibility</p:attrName>
                                            </p:attrNameLst>
                                          </p:cBhvr>
                                          <p:to>
                                            <p:strVal val="visible"/>
                                          </p:to>
                                        </p:set>
                                        <p:animEffect transition="in" filter="wipe(left)">
                                          <p:cBhvr>
                                            <p:cTn id="8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p:nvPr/>
        </p:nvSpPr>
        <p:spPr>
          <a:xfrm>
            <a:off x="4759078"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工作完成情况</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flipV="1">
            <a:off x="429169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Box 24"/>
          <p:cNvSpPr txBox="1"/>
          <p:nvPr/>
        </p:nvSpPr>
        <p:spPr>
          <a:xfrm>
            <a:off x="4723231"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年度计划完成</a:t>
            </a:r>
          </a:p>
        </p:txBody>
      </p:sp>
      <p:sp>
        <p:nvSpPr>
          <p:cNvPr id="10" name="TextBox 26"/>
          <p:cNvSpPr txBox="1"/>
          <p:nvPr/>
        </p:nvSpPr>
        <p:spPr>
          <a:xfrm>
            <a:off x="654418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今年去年相比</a:t>
            </a:r>
          </a:p>
        </p:txBody>
      </p:sp>
      <p:sp>
        <p:nvSpPr>
          <p:cNvPr id="11" name="TextBox 24"/>
          <p:cNvSpPr txBox="1"/>
          <p:nvPr/>
        </p:nvSpPr>
        <p:spPr>
          <a:xfrm>
            <a:off x="472323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工作完成阶段</a:t>
            </a:r>
          </a:p>
        </p:txBody>
      </p:sp>
      <p:sp>
        <p:nvSpPr>
          <p:cNvPr id="12" name="TextBox 26"/>
          <p:cNvSpPr txBox="1"/>
          <p:nvPr/>
        </p:nvSpPr>
        <p:spPr>
          <a:xfrm>
            <a:off x="654418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重点任务完成</a:t>
            </a:r>
          </a:p>
        </p:txBody>
      </p:sp>
      <p:grpSp>
        <p:nvGrpSpPr>
          <p:cNvPr id="13" name="组合 12"/>
          <p:cNvGrpSpPr/>
          <p:nvPr/>
        </p:nvGrpSpPr>
        <p:grpSpPr>
          <a:xfrm>
            <a:off x="242685" y="2543560"/>
            <a:ext cx="3631475" cy="3718795"/>
            <a:chOff x="927657" y="-1370074"/>
            <a:chExt cx="3806008" cy="3897525"/>
          </a:xfrm>
        </p:grpSpPr>
        <p:grpSp>
          <p:nvGrpSpPr>
            <p:cNvPr id="14" name="组合 13"/>
            <p:cNvGrpSpPr/>
            <p:nvPr/>
          </p:nvGrpSpPr>
          <p:grpSpPr>
            <a:xfrm>
              <a:off x="927657" y="-1370074"/>
              <a:ext cx="3806008" cy="3897525"/>
              <a:chOff x="5528177" y="3619500"/>
              <a:chExt cx="3565023" cy="3650745"/>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7" name="椭圆 1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461351" y="-975656"/>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19" name="TextBox 26"/>
          <p:cNvSpPr txBox="1"/>
          <p:nvPr/>
        </p:nvSpPr>
        <p:spPr>
          <a:xfrm>
            <a:off x="8329286"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工作达成情况</a:t>
            </a:r>
          </a:p>
        </p:txBody>
      </p:sp>
      <p:sp>
        <p:nvSpPr>
          <p:cNvPr id="20" name="TextBox 26"/>
          <p:cNvSpPr txBox="1"/>
          <p:nvPr/>
        </p:nvSpPr>
        <p:spPr>
          <a:xfrm>
            <a:off x="8319761"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月度工作完成</a:t>
            </a:r>
          </a:p>
        </p:txBody>
      </p:sp>
    </p:spTree>
    <p:extLst>
      <p:ext uri="{BB962C8B-B14F-4D97-AF65-F5344CB8AC3E}">
        <p14:creationId xmlns:p14="http://schemas.microsoft.com/office/powerpoint/2010/main" val="1502390682"/>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0000">
                                          <p:cBhvr additive="base">
                                            <p:cTn id="7" dur="2000" fill="hold"/>
                                            <p:tgtEl>
                                              <p:spTgt spid="13"/>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3"/>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3"/>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0-#ppt_w/2"/>
                                              </p:val>
                                            </p:tav>
                                            <p:tav tm="100000">
                                              <p:val>
                                                <p:strVal val="#ppt_x"/>
                                              </p:val>
                                            </p:tav>
                                          </p:tavLst>
                                        </p:anim>
                                        <p:anim calcmode="lin" valueType="num">
                                          <p:cBhvr additive="base">
                                            <p:cTn id="8" dur="2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3"/>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strVal val="#ppt_w+.3"/>
                                              </p:val>
                                            </p:tav>
                                            <p:tav tm="100000">
                                              <p:val>
                                                <p:strVal val="#ppt_w"/>
                                              </p:val>
                                            </p:tav>
                                          </p:tavLst>
                                        </p:anim>
                                        <p:anim calcmode="lin" valueType="num">
                                          <p:cBhvr>
                                            <p:cTn id="48" dur="1000" fill="hold"/>
                                            <p:tgtEl>
                                              <p:spTgt spid="20"/>
                                            </p:tgtEl>
                                            <p:attrNameLst>
                                              <p:attrName>ppt_h</p:attrName>
                                            </p:attrNameLst>
                                          </p:cBhvr>
                                          <p:tavLst>
                                            <p:tav tm="0">
                                              <p:val>
                                                <p:strVal val="#ppt_h"/>
                                              </p:val>
                                            </p:tav>
                                            <p:tav tm="100000">
                                              <p:val>
                                                <p:strVal val="#ppt_h"/>
                                              </p:val>
                                            </p:tav>
                                          </p:tavLst>
                                        </p:anim>
                                        <p:animEffect transition="in" filter="fade">
                                          <p:cBhvr>
                                            <p:cTn id="4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9" grpId="0"/>
          <p:bldP spid="20"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7"/>
          <p:cNvSpPr/>
          <p:nvPr/>
        </p:nvSpPr>
        <p:spPr>
          <a:xfrm>
            <a:off x="0" y="2486463"/>
            <a:ext cx="8051800" cy="1633992"/>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 fmla="*/ 0 w 6038850"/>
              <a:gd name="connsiteY0" fmla="*/ 299838 h 1304686"/>
              <a:gd name="connsiteX1" fmla="*/ 2705100 w 6038850"/>
              <a:gd name="connsiteY1" fmla="*/ 52188 h 1304686"/>
              <a:gd name="connsiteX2" fmla="*/ 5619750 w 6038850"/>
              <a:gd name="connsiteY2" fmla="*/ 1195188 h 1304686"/>
              <a:gd name="connsiteX3" fmla="*/ 6038850 w 6038850"/>
              <a:gd name="connsiteY3" fmla="*/ 1176138 h 1304686"/>
              <a:gd name="connsiteX0" fmla="*/ 0 w 6038850"/>
              <a:gd name="connsiteY0" fmla="*/ 287550 h 1218694"/>
              <a:gd name="connsiteX1" fmla="*/ 2705100 w 6038850"/>
              <a:gd name="connsiteY1" fmla="*/ 39900 h 1218694"/>
              <a:gd name="connsiteX2" fmla="*/ 4832350 w 6038850"/>
              <a:gd name="connsiteY2" fmla="*/ 1005100 h 1218694"/>
              <a:gd name="connsiteX3" fmla="*/ 6038850 w 6038850"/>
              <a:gd name="connsiteY3" fmla="*/ 1163850 h 1218694"/>
              <a:gd name="connsiteX0" fmla="*/ 0 w 6038850"/>
              <a:gd name="connsiteY0" fmla="*/ 287550 h 1225494"/>
              <a:gd name="connsiteX1" fmla="*/ 2705100 w 6038850"/>
              <a:gd name="connsiteY1" fmla="*/ 39900 h 1225494"/>
              <a:gd name="connsiteX2" fmla="*/ 4832350 w 6038850"/>
              <a:gd name="connsiteY2" fmla="*/ 1005100 h 1225494"/>
              <a:gd name="connsiteX3" fmla="*/ 6038850 w 6038850"/>
              <a:gd name="connsiteY3" fmla="*/ 1163850 h 1225494"/>
            </a:gdLst>
            <a:ahLst/>
            <a:cxnLst>
              <a:cxn ang="0">
                <a:pos x="connsiteX0" y="connsiteY0"/>
              </a:cxn>
              <a:cxn ang="0">
                <a:pos x="connsiteX1" y="connsiteY1"/>
              </a:cxn>
              <a:cxn ang="0">
                <a:pos x="connsiteX2" y="connsiteY2"/>
              </a:cxn>
              <a:cxn ang="0">
                <a:pos x="connsiteX3" y="connsiteY3"/>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nvGrpSpPr>
          <p:cNvPr id="40" name="组合 39"/>
          <p:cNvGrpSpPr/>
          <p:nvPr/>
        </p:nvGrpSpPr>
        <p:grpSpPr>
          <a:xfrm>
            <a:off x="8072582" y="3045645"/>
            <a:ext cx="1133095" cy="847308"/>
            <a:chOff x="6054436" y="2405136"/>
            <a:chExt cx="849821" cy="635481"/>
          </a:xfrm>
          <a:effectLst>
            <a:outerShdw blurRad="50800" dist="38100" dir="5400000" algn="t" rotWithShape="0">
              <a:prstClr val="black">
                <a:alpha val="40000"/>
              </a:prstClr>
            </a:outerShdw>
          </a:effectLst>
        </p:grpSpPr>
        <p:sp>
          <p:nvSpPr>
            <p:cNvPr id="41" name="Freeform 133"/>
            <p:cNvSpPr>
              <a:spLocks/>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2" name="Freeform 134"/>
            <p:cNvSpPr>
              <a:spLocks/>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solidFill>
              <a:srgbClr val="F793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3" name="Freeform 135"/>
            <p:cNvSpPr>
              <a:spLocks/>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solidFill>
              <a:srgbClr val="FBB03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44" name="Freeform 107"/>
            <p:cNvSpPr>
              <a:spLocks/>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45" name="Freeform 107"/>
            <p:cNvSpPr>
              <a:spLocks/>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288 w 10000"/>
                <a:gd name="connsiteY10" fmla="*/ 8384 h 10000"/>
                <a:gd name="connsiteX11" fmla="*/ 3910 w 10000"/>
                <a:gd name="connsiteY11" fmla="*/ 6283 h 10000"/>
                <a:gd name="connsiteX12" fmla="*/ 3910 w 10000"/>
                <a:gd name="connsiteY12" fmla="*/ 6263 h 10000"/>
                <a:gd name="connsiteX13" fmla="*/ 1346 w 10000"/>
                <a:gd name="connsiteY13" fmla="*/ 5333 h 10000"/>
                <a:gd name="connsiteX14" fmla="*/ 0 w 10000"/>
                <a:gd name="connsiteY14" fmla="*/ 3172 h 10000"/>
                <a:gd name="connsiteX15" fmla="*/ 5000 w 10000"/>
                <a:gd name="connsiteY15" fmla="*/ 0 h 10000"/>
                <a:gd name="connsiteX0" fmla="*/ 5000 w 10000"/>
                <a:gd name="connsiteY0" fmla="*/ 0 h 10086"/>
                <a:gd name="connsiteX1" fmla="*/ 10000 w 10000"/>
                <a:gd name="connsiteY1" fmla="*/ 3212 h 10086"/>
                <a:gd name="connsiteX2" fmla="*/ 10000 w 10000"/>
                <a:gd name="connsiteY2" fmla="*/ 3293 h 10086"/>
                <a:gd name="connsiteX3" fmla="*/ 10000 w 10000"/>
                <a:gd name="connsiteY3" fmla="*/ 3293 h 10086"/>
                <a:gd name="connsiteX4" fmla="*/ 6795 w 10000"/>
                <a:gd name="connsiteY4" fmla="*/ 9697 h 10086"/>
                <a:gd name="connsiteX5" fmla="*/ 6635 w 10000"/>
                <a:gd name="connsiteY5" fmla="*/ 9818 h 10086"/>
                <a:gd name="connsiteX6" fmla="*/ 6635 w 10000"/>
                <a:gd name="connsiteY6" fmla="*/ 9818 h 10086"/>
                <a:gd name="connsiteX7" fmla="*/ 6635 w 10000"/>
                <a:gd name="connsiteY7" fmla="*/ 9818 h 10086"/>
                <a:gd name="connsiteX8" fmla="*/ 5897 w 10000"/>
                <a:gd name="connsiteY8" fmla="*/ 10000 h 10086"/>
                <a:gd name="connsiteX9" fmla="*/ 5288 w 10000"/>
                <a:gd name="connsiteY9" fmla="*/ 8384 h 10086"/>
                <a:gd name="connsiteX10" fmla="*/ 3910 w 10000"/>
                <a:gd name="connsiteY10" fmla="*/ 6283 h 10086"/>
                <a:gd name="connsiteX11" fmla="*/ 3910 w 10000"/>
                <a:gd name="connsiteY11" fmla="*/ 6263 h 10086"/>
                <a:gd name="connsiteX12" fmla="*/ 1346 w 10000"/>
                <a:gd name="connsiteY12" fmla="*/ 5333 h 10086"/>
                <a:gd name="connsiteX13" fmla="*/ 0 w 10000"/>
                <a:gd name="connsiteY13" fmla="*/ 3172 h 10086"/>
                <a:gd name="connsiteX14" fmla="*/ 5000 w 10000"/>
                <a:gd name="connsiteY14" fmla="*/ 0 h 1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solidFill>
              <a:schemeClr val="accent2">
                <a:alpha val="73000"/>
              </a:schemeClr>
            </a:solidFill>
            <a:ln>
              <a:noFill/>
            </a:ln>
          </p:spPr>
          <p:txBody>
            <a:bodyPr/>
            <a:lstStyle/>
            <a:p>
              <a:endParaRPr lang="en-US" dirty="0"/>
            </a:p>
          </p:txBody>
        </p:sp>
        <p:sp>
          <p:nvSpPr>
            <p:cNvPr id="46" name="Freeform 108"/>
            <p:cNvSpPr>
              <a:spLocks/>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solidFill>
              <a:schemeClr val="accent1"/>
            </a:solidFill>
            <a:ln>
              <a:noFill/>
            </a:ln>
          </p:spPr>
          <p:txBody>
            <a:bodyPr/>
            <a:lstStyle/>
            <a:p>
              <a:endParaRPr lang="en-US" dirty="0"/>
            </a:p>
          </p:txBody>
        </p:sp>
        <p:sp>
          <p:nvSpPr>
            <p:cNvPr id="47" name="Oval 113"/>
            <p:cNvSpPr>
              <a:spLocks noChangeArrowheads="1"/>
            </p:cNvSpPr>
            <p:nvPr/>
          </p:nvSpPr>
          <p:spPr bwMode="auto">
            <a:xfrm rot="2700000">
              <a:off x="6568043" y="2481147"/>
              <a:ext cx="117123" cy="114085"/>
            </a:xfrm>
            <a:prstGeom prst="ellipse">
              <a:avLst/>
            </a:prstGeom>
            <a:solidFill>
              <a:schemeClr val="bg1">
                <a:alpha val="77000"/>
              </a:schemeClr>
            </a:solidFill>
            <a:ln>
              <a:noFill/>
            </a:ln>
          </p:spPr>
          <p:txBody>
            <a:bodyPr/>
            <a:lstStyle/>
            <a:p>
              <a:pPr eaLnBrk="1" hangingPunct="1"/>
              <a:endParaRPr lang="en-US" dirty="0"/>
            </a:p>
          </p:txBody>
        </p:sp>
        <p:sp>
          <p:nvSpPr>
            <p:cNvPr id="48" name="Oval 116"/>
            <p:cNvSpPr>
              <a:spLocks noChangeArrowheads="1"/>
            </p:cNvSpPr>
            <p:nvPr/>
          </p:nvSpPr>
          <p:spPr bwMode="auto">
            <a:xfrm rot="2700000">
              <a:off x="6500229" y="2593093"/>
              <a:ext cx="70303" cy="72640"/>
            </a:xfrm>
            <a:prstGeom prst="ellipse">
              <a:avLst/>
            </a:prstGeom>
            <a:solidFill>
              <a:schemeClr val="bg1">
                <a:alpha val="77000"/>
              </a:schemeClr>
            </a:solidFill>
            <a:ln>
              <a:noFill/>
            </a:ln>
          </p:spPr>
          <p:txBody>
            <a:bodyPr/>
            <a:lstStyle/>
            <a:p>
              <a:pPr eaLnBrk="1" hangingPunct="1"/>
              <a:endParaRPr lang="en-US" dirty="0"/>
            </a:p>
          </p:txBody>
        </p:sp>
        <p:sp>
          <p:nvSpPr>
            <p:cNvPr id="49" name="Oval 119"/>
            <p:cNvSpPr>
              <a:spLocks noChangeArrowheads="1"/>
            </p:cNvSpPr>
            <p:nvPr/>
          </p:nvSpPr>
          <p:spPr bwMode="auto">
            <a:xfrm rot="2700000">
              <a:off x="6447912" y="2674106"/>
              <a:ext cx="43239" cy="42313"/>
            </a:xfrm>
            <a:prstGeom prst="ellipse">
              <a:avLst/>
            </a:prstGeom>
            <a:solidFill>
              <a:schemeClr val="bg1">
                <a:alpha val="77000"/>
              </a:schemeClr>
            </a:solidFill>
            <a:ln>
              <a:noFill/>
            </a:ln>
          </p:spPr>
          <p:txBody>
            <a:bodyPr/>
            <a:lstStyle/>
            <a:p>
              <a:pPr eaLnBrk="1" hangingPunct="1"/>
              <a:endParaRPr lang="en-US" dirty="0"/>
            </a:p>
          </p:txBody>
        </p:sp>
        <p:sp>
          <p:nvSpPr>
            <p:cNvPr id="50" name="Rectangle 27"/>
            <p:cNvSpPr/>
            <p:nvPr/>
          </p:nvSpPr>
          <p:spPr>
            <a:xfrm rot="2700000">
              <a:off x="6301683" y="2797997"/>
              <a:ext cx="71523" cy="43830"/>
            </a:xfrm>
            <a:prstGeom prst="rect">
              <a:avLst/>
            </a:prstGeom>
            <a:solidFill>
              <a:srgbClr val="EB6949">
                <a:alpha val="73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4" name="Group 30"/>
          <p:cNvGrpSpPr/>
          <p:nvPr/>
        </p:nvGrpSpPr>
        <p:grpSpPr>
          <a:xfrm>
            <a:off x="6401859" y="4792856"/>
            <a:ext cx="423143" cy="371105"/>
            <a:chOff x="3175" y="-1587"/>
            <a:chExt cx="490538" cy="430212"/>
          </a:xfrm>
          <a:solidFill>
            <a:schemeClr val="tx1">
              <a:lumMod val="50000"/>
              <a:lumOff val="50000"/>
            </a:schemeClr>
          </a:solidFill>
        </p:grpSpPr>
        <p:sp>
          <p:nvSpPr>
            <p:cNvPr id="55" name="Freeform 175"/>
            <p:cNvSpPr>
              <a:spLocks noEditPoints="1"/>
            </p:cNvSpPr>
            <p:nvPr/>
          </p:nvSpPr>
          <p:spPr bwMode="auto">
            <a:xfrm>
              <a:off x="3175" y="-1587"/>
              <a:ext cx="490538" cy="430212"/>
            </a:xfrm>
            <a:custGeom>
              <a:avLst/>
              <a:gdLst>
                <a:gd name="T0" fmla="*/ 128 w 128"/>
                <a:gd name="T1" fmla="*/ 66 h 112"/>
                <a:gd name="T2" fmla="*/ 112 w 128"/>
                <a:gd name="T3" fmla="*/ 6 h 112"/>
                <a:gd name="T4" fmla="*/ 104 w 128"/>
                <a:gd name="T5" fmla="*/ 0 h 112"/>
                <a:gd name="T6" fmla="*/ 64 w 128"/>
                <a:gd name="T7" fmla="*/ 0 h 112"/>
                <a:gd name="T8" fmla="*/ 24 w 128"/>
                <a:gd name="T9" fmla="*/ 0 h 112"/>
                <a:gd name="T10" fmla="*/ 16 w 128"/>
                <a:gd name="T11" fmla="*/ 6 h 112"/>
                <a:gd name="T12" fmla="*/ 0 w 128"/>
                <a:gd name="T13" fmla="*/ 66 h 112"/>
                <a:gd name="T14" fmla="*/ 0 w 128"/>
                <a:gd name="T15" fmla="*/ 68 h 112"/>
                <a:gd name="T16" fmla="*/ 0 w 128"/>
                <a:gd name="T17" fmla="*/ 96 h 112"/>
                <a:gd name="T18" fmla="*/ 16 w 128"/>
                <a:gd name="T19" fmla="*/ 112 h 112"/>
                <a:gd name="T20" fmla="*/ 112 w 128"/>
                <a:gd name="T21" fmla="*/ 112 h 112"/>
                <a:gd name="T22" fmla="*/ 128 w 128"/>
                <a:gd name="T23" fmla="*/ 96 h 112"/>
                <a:gd name="T24" fmla="*/ 128 w 128"/>
                <a:gd name="T25" fmla="*/ 68 h 112"/>
                <a:gd name="T26" fmla="*/ 128 w 128"/>
                <a:gd name="T27" fmla="*/ 66 h 112"/>
                <a:gd name="T28" fmla="*/ 120 w 128"/>
                <a:gd name="T29" fmla="*/ 96 h 112"/>
                <a:gd name="T30" fmla="*/ 112 w 128"/>
                <a:gd name="T31" fmla="*/ 104 h 112"/>
                <a:gd name="T32" fmla="*/ 16 w 128"/>
                <a:gd name="T33" fmla="*/ 104 h 112"/>
                <a:gd name="T34" fmla="*/ 8 w 128"/>
                <a:gd name="T35" fmla="*/ 96 h 112"/>
                <a:gd name="T36" fmla="*/ 8 w 128"/>
                <a:gd name="T37" fmla="*/ 68 h 112"/>
                <a:gd name="T38" fmla="*/ 24 w 128"/>
                <a:gd name="T39" fmla="*/ 8 h 112"/>
                <a:gd name="T40" fmla="*/ 104 w 128"/>
                <a:gd name="T41" fmla="*/ 8 h 112"/>
                <a:gd name="T42" fmla="*/ 120 w 128"/>
                <a:gd name="T43" fmla="*/ 68 h 112"/>
                <a:gd name="T44" fmla="*/ 120 w 128"/>
                <a:gd name="T45"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12">
                  <a:moveTo>
                    <a:pt x="128" y="66"/>
                  </a:moveTo>
                  <a:cubicBezTo>
                    <a:pt x="112" y="6"/>
                    <a:pt x="112" y="6"/>
                    <a:pt x="112" y="6"/>
                  </a:cubicBezTo>
                  <a:cubicBezTo>
                    <a:pt x="111" y="2"/>
                    <a:pt x="108" y="0"/>
                    <a:pt x="104" y="0"/>
                  </a:cubicBezTo>
                  <a:cubicBezTo>
                    <a:pt x="64" y="0"/>
                    <a:pt x="64" y="0"/>
                    <a:pt x="64" y="0"/>
                  </a:cubicBezTo>
                  <a:cubicBezTo>
                    <a:pt x="24" y="0"/>
                    <a:pt x="24" y="0"/>
                    <a:pt x="24" y="0"/>
                  </a:cubicBezTo>
                  <a:cubicBezTo>
                    <a:pt x="20" y="0"/>
                    <a:pt x="17" y="2"/>
                    <a:pt x="16" y="6"/>
                  </a:cubicBezTo>
                  <a:cubicBezTo>
                    <a:pt x="0" y="66"/>
                    <a:pt x="0" y="66"/>
                    <a:pt x="0" y="66"/>
                  </a:cubicBezTo>
                  <a:cubicBezTo>
                    <a:pt x="0" y="67"/>
                    <a:pt x="0" y="67"/>
                    <a:pt x="0" y="68"/>
                  </a:cubicBezTo>
                  <a:cubicBezTo>
                    <a:pt x="0" y="96"/>
                    <a:pt x="0" y="96"/>
                    <a:pt x="0" y="96"/>
                  </a:cubicBezTo>
                  <a:cubicBezTo>
                    <a:pt x="0" y="105"/>
                    <a:pt x="7" y="112"/>
                    <a:pt x="16" y="112"/>
                  </a:cubicBezTo>
                  <a:cubicBezTo>
                    <a:pt x="112" y="112"/>
                    <a:pt x="112" y="112"/>
                    <a:pt x="112" y="112"/>
                  </a:cubicBezTo>
                  <a:cubicBezTo>
                    <a:pt x="121" y="112"/>
                    <a:pt x="128" y="105"/>
                    <a:pt x="128" y="96"/>
                  </a:cubicBezTo>
                  <a:cubicBezTo>
                    <a:pt x="128" y="68"/>
                    <a:pt x="128" y="68"/>
                    <a:pt x="128" y="68"/>
                  </a:cubicBezTo>
                  <a:cubicBezTo>
                    <a:pt x="128" y="67"/>
                    <a:pt x="128" y="67"/>
                    <a:pt x="128" y="66"/>
                  </a:cubicBezTo>
                  <a:close/>
                  <a:moveTo>
                    <a:pt x="120" y="96"/>
                  </a:moveTo>
                  <a:cubicBezTo>
                    <a:pt x="120" y="100"/>
                    <a:pt x="116" y="104"/>
                    <a:pt x="112" y="104"/>
                  </a:cubicBezTo>
                  <a:cubicBezTo>
                    <a:pt x="16" y="104"/>
                    <a:pt x="16" y="104"/>
                    <a:pt x="16" y="104"/>
                  </a:cubicBezTo>
                  <a:cubicBezTo>
                    <a:pt x="12" y="104"/>
                    <a:pt x="8" y="100"/>
                    <a:pt x="8" y="96"/>
                  </a:cubicBezTo>
                  <a:cubicBezTo>
                    <a:pt x="8" y="68"/>
                    <a:pt x="8" y="68"/>
                    <a:pt x="8" y="68"/>
                  </a:cubicBezTo>
                  <a:cubicBezTo>
                    <a:pt x="24" y="8"/>
                    <a:pt x="24" y="8"/>
                    <a:pt x="24" y="8"/>
                  </a:cubicBezTo>
                  <a:cubicBezTo>
                    <a:pt x="104" y="8"/>
                    <a:pt x="104" y="8"/>
                    <a:pt x="104" y="8"/>
                  </a:cubicBezTo>
                  <a:cubicBezTo>
                    <a:pt x="120" y="68"/>
                    <a:pt x="120" y="68"/>
                    <a:pt x="120" y="68"/>
                  </a:cubicBezTo>
                  <a:lnTo>
                    <a:pt x="12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solidFill>
                  <a:schemeClr val="tx1">
                    <a:lumMod val="50000"/>
                    <a:lumOff val="50000"/>
                  </a:schemeClr>
                </a:solidFill>
                <a:latin typeface="+mn-lt"/>
                <a:ea typeface="+mn-ea"/>
              </a:endParaRPr>
            </a:p>
          </p:txBody>
        </p:sp>
        <p:sp>
          <p:nvSpPr>
            <p:cNvPr id="56" name="Freeform 176"/>
            <p:cNvSpPr>
              <a:spLocks noEditPoints="1"/>
            </p:cNvSpPr>
            <p:nvPr/>
          </p:nvSpPr>
          <p:spPr bwMode="auto">
            <a:xfrm>
              <a:off x="60325" y="58738"/>
              <a:ext cx="374650" cy="277812"/>
            </a:xfrm>
            <a:custGeom>
              <a:avLst/>
              <a:gdLst>
                <a:gd name="T0" fmla="*/ 80 w 98"/>
                <a:gd name="T1" fmla="*/ 0 h 72"/>
                <a:gd name="T2" fmla="*/ 18 w 98"/>
                <a:gd name="T3" fmla="*/ 0 h 72"/>
                <a:gd name="T4" fmla="*/ 14 w 98"/>
                <a:gd name="T5" fmla="*/ 3 h 72"/>
                <a:gd name="T6" fmla="*/ 0 w 98"/>
                <a:gd name="T7" fmla="*/ 51 h 72"/>
                <a:gd name="T8" fmla="*/ 1 w 98"/>
                <a:gd name="T9" fmla="*/ 54 h 72"/>
                <a:gd name="T10" fmla="*/ 4 w 98"/>
                <a:gd name="T11" fmla="*/ 56 h 72"/>
                <a:gd name="T12" fmla="*/ 16 w 98"/>
                <a:gd name="T13" fmla="*/ 56 h 72"/>
                <a:gd name="T14" fmla="*/ 20 w 98"/>
                <a:gd name="T15" fmla="*/ 56 h 72"/>
                <a:gd name="T16" fmla="*/ 23 w 98"/>
                <a:gd name="T17" fmla="*/ 56 h 72"/>
                <a:gd name="T18" fmla="*/ 28 w 98"/>
                <a:gd name="T19" fmla="*/ 68 h 72"/>
                <a:gd name="T20" fmla="*/ 35 w 98"/>
                <a:gd name="T21" fmla="*/ 72 h 72"/>
                <a:gd name="T22" fmla="*/ 63 w 98"/>
                <a:gd name="T23" fmla="*/ 72 h 72"/>
                <a:gd name="T24" fmla="*/ 70 w 98"/>
                <a:gd name="T25" fmla="*/ 68 h 72"/>
                <a:gd name="T26" fmla="*/ 75 w 98"/>
                <a:gd name="T27" fmla="*/ 56 h 72"/>
                <a:gd name="T28" fmla="*/ 78 w 98"/>
                <a:gd name="T29" fmla="*/ 56 h 72"/>
                <a:gd name="T30" fmla="*/ 82 w 98"/>
                <a:gd name="T31" fmla="*/ 56 h 72"/>
                <a:gd name="T32" fmla="*/ 94 w 98"/>
                <a:gd name="T33" fmla="*/ 56 h 72"/>
                <a:gd name="T34" fmla="*/ 97 w 98"/>
                <a:gd name="T35" fmla="*/ 54 h 72"/>
                <a:gd name="T36" fmla="*/ 98 w 98"/>
                <a:gd name="T37" fmla="*/ 51 h 72"/>
                <a:gd name="T38" fmla="*/ 84 w 98"/>
                <a:gd name="T39" fmla="*/ 3 h 72"/>
                <a:gd name="T40" fmla="*/ 80 w 98"/>
                <a:gd name="T41" fmla="*/ 0 h 72"/>
                <a:gd name="T42" fmla="*/ 82 w 98"/>
                <a:gd name="T43" fmla="*/ 48 h 72"/>
                <a:gd name="T44" fmla="*/ 75 w 98"/>
                <a:gd name="T45" fmla="*/ 48 h 72"/>
                <a:gd name="T46" fmla="*/ 68 w 98"/>
                <a:gd name="T47" fmla="*/ 52 h 72"/>
                <a:gd name="T48" fmla="*/ 63 w 98"/>
                <a:gd name="T49" fmla="*/ 64 h 72"/>
                <a:gd name="T50" fmla="*/ 35 w 98"/>
                <a:gd name="T51" fmla="*/ 64 h 72"/>
                <a:gd name="T52" fmla="*/ 30 w 98"/>
                <a:gd name="T53" fmla="*/ 52 h 72"/>
                <a:gd name="T54" fmla="*/ 23 w 98"/>
                <a:gd name="T55" fmla="*/ 48 h 72"/>
                <a:gd name="T56" fmla="*/ 16 w 98"/>
                <a:gd name="T57" fmla="*/ 48 h 72"/>
                <a:gd name="T58" fmla="*/ 6 w 98"/>
                <a:gd name="T59" fmla="*/ 48 h 72"/>
                <a:gd name="T60" fmla="*/ 18 w 98"/>
                <a:gd name="T61" fmla="*/ 4 h 72"/>
                <a:gd name="T62" fmla="*/ 80 w 98"/>
                <a:gd name="T63" fmla="*/ 4 h 72"/>
                <a:gd name="T64" fmla="*/ 92 w 98"/>
                <a:gd name="T65" fmla="*/ 48 h 72"/>
                <a:gd name="T66" fmla="*/ 82 w 98"/>
                <a:gd name="T67"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72">
                  <a:moveTo>
                    <a:pt x="80" y="0"/>
                  </a:moveTo>
                  <a:cubicBezTo>
                    <a:pt x="18" y="0"/>
                    <a:pt x="18" y="0"/>
                    <a:pt x="18" y="0"/>
                  </a:cubicBezTo>
                  <a:cubicBezTo>
                    <a:pt x="16" y="0"/>
                    <a:pt x="15" y="1"/>
                    <a:pt x="14" y="3"/>
                  </a:cubicBezTo>
                  <a:cubicBezTo>
                    <a:pt x="0" y="51"/>
                    <a:pt x="0" y="51"/>
                    <a:pt x="0" y="51"/>
                  </a:cubicBezTo>
                  <a:cubicBezTo>
                    <a:pt x="0" y="52"/>
                    <a:pt x="0" y="53"/>
                    <a:pt x="1" y="54"/>
                  </a:cubicBezTo>
                  <a:cubicBezTo>
                    <a:pt x="2" y="55"/>
                    <a:pt x="3" y="56"/>
                    <a:pt x="4" y="56"/>
                  </a:cubicBezTo>
                  <a:cubicBezTo>
                    <a:pt x="16" y="56"/>
                    <a:pt x="16" y="56"/>
                    <a:pt x="16" y="56"/>
                  </a:cubicBezTo>
                  <a:cubicBezTo>
                    <a:pt x="20" y="56"/>
                    <a:pt x="20" y="56"/>
                    <a:pt x="20" y="56"/>
                  </a:cubicBezTo>
                  <a:cubicBezTo>
                    <a:pt x="23" y="56"/>
                    <a:pt x="23" y="56"/>
                    <a:pt x="23" y="56"/>
                  </a:cubicBezTo>
                  <a:cubicBezTo>
                    <a:pt x="28" y="68"/>
                    <a:pt x="28" y="68"/>
                    <a:pt x="28" y="68"/>
                  </a:cubicBezTo>
                  <a:cubicBezTo>
                    <a:pt x="30" y="70"/>
                    <a:pt x="32" y="72"/>
                    <a:pt x="35" y="72"/>
                  </a:cubicBezTo>
                  <a:cubicBezTo>
                    <a:pt x="63" y="72"/>
                    <a:pt x="63" y="72"/>
                    <a:pt x="63" y="72"/>
                  </a:cubicBezTo>
                  <a:cubicBezTo>
                    <a:pt x="66" y="72"/>
                    <a:pt x="68" y="70"/>
                    <a:pt x="70" y="68"/>
                  </a:cubicBezTo>
                  <a:cubicBezTo>
                    <a:pt x="75" y="56"/>
                    <a:pt x="75" y="56"/>
                    <a:pt x="75" y="56"/>
                  </a:cubicBezTo>
                  <a:cubicBezTo>
                    <a:pt x="78" y="56"/>
                    <a:pt x="78" y="56"/>
                    <a:pt x="78" y="56"/>
                  </a:cubicBezTo>
                  <a:cubicBezTo>
                    <a:pt x="82" y="56"/>
                    <a:pt x="82" y="56"/>
                    <a:pt x="82" y="56"/>
                  </a:cubicBezTo>
                  <a:cubicBezTo>
                    <a:pt x="94" y="56"/>
                    <a:pt x="94" y="56"/>
                    <a:pt x="94" y="56"/>
                  </a:cubicBezTo>
                  <a:cubicBezTo>
                    <a:pt x="95" y="56"/>
                    <a:pt x="96" y="55"/>
                    <a:pt x="97" y="54"/>
                  </a:cubicBezTo>
                  <a:cubicBezTo>
                    <a:pt x="98" y="53"/>
                    <a:pt x="98" y="52"/>
                    <a:pt x="98" y="51"/>
                  </a:cubicBezTo>
                  <a:cubicBezTo>
                    <a:pt x="84" y="3"/>
                    <a:pt x="84" y="3"/>
                    <a:pt x="84" y="3"/>
                  </a:cubicBezTo>
                  <a:cubicBezTo>
                    <a:pt x="83" y="1"/>
                    <a:pt x="82" y="0"/>
                    <a:pt x="80" y="0"/>
                  </a:cubicBezTo>
                  <a:close/>
                  <a:moveTo>
                    <a:pt x="82" y="48"/>
                  </a:moveTo>
                  <a:cubicBezTo>
                    <a:pt x="75" y="48"/>
                    <a:pt x="75" y="48"/>
                    <a:pt x="75" y="48"/>
                  </a:cubicBezTo>
                  <a:cubicBezTo>
                    <a:pt x="72" y="48"/>
                    <a:pt x="70" y="50"/>
                    <a:pt x="68" y="52"/>
                  </a:cubicBezTo>
                  <a:cubicBezTo>
                    <a:pt x="63" y="64"/>
                    <a:pt x="63" y="64"/>
                    <a:pt x="63" y="64"/>
                  </a:cubicBezTo>
                  <a:cubicBezTo>
                    <a:pt x="35" y="64"/>
                    <a:pt x="35" y="64"/>
                    <a:pt x="35" y="64"/>
                  </a:cubicBezTo>
                  <a:cubicBezTo>
                    <a:pt x="30" y="52"/>
                    <a:pt x="30" y="52"/>
                    <a:pt x="30" y="52"/>
                  </a:cubicBezTo>
                  <a:cubicBezTo>
                    <a:pt x="28" y="50"/>
                    <a:pt x="26" y="48"/>
                    <a:pt x="23" y="48"/>
                  </a:cubicBezTo>
                  <a:cubicBezTo>
                    <a:pt x="16" y="48"/>
                    <a:pt x="16" y="48"/>
                    <a:pt x="16" y="48"/>
                  </a:cubicBezTo>
                  <a:cubicBezTo>
                    <a:pt x="6" y="48"/>
                    <a:pt x="6" y="48"/>
                    <a:pt x="6" y="48"/>
                  </a:cubicBezTo>
                  <a:cubicBezTo>
                    <a:pt x="18" y="4"/>
                    <a:pt x="18" y="4"/>
                    <a:pt x="18" y="4"/>
                  </a:cubicBezTo>
                  <a:cubicBezTo>
                    <a:pt x="80" y="4"/>
                    <a:pt x="80" y="4"/>
                    <a:pt x="80" y="4"/>
                  </a:cubicBezTo>
                  <a:cubicBezTo>
                    <a:pt x="92" y="48"/>
                    <a:pt x="92" y="48"/>
                    <a:pt x="92" y="48"/>
                  </a:cubicBezTo>
                  <a:lnTo>
                    <a:pt x="8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solidFill>
                  <a:schemeClr val="tx1">
                    <a:lumMod val="50000"/>
                    <a:lumOff val="50000"/>
                  </a:schemeClr>
                </a:solidFill>
                <a:latin typeface="+mn-lt"/>
                <a:ea typeface="+mn-ea"/>
              </a:endParaRPr>
            </a:p>
          </p:txBody>
        </p:sp>
      </p:grpSp>
      <p:sp>
        <p:nvSpPr>
          <p:cNvPr id="57" name="Freeform 50"/>
          <p:cNvSpPr>
            <a:spLocks noEditPoints="1"/>
          </p:cNvSpPr>
          <p:nvPr/>
        </p:nvSpPr>
        <p:spPr bwMode="auto">
          <a:xfrm>
            <a:off x="1407416" y="3540356"/>
            <a:ext cx="349097" cy="439700"/>
          </a:xfrm>
          <a:custGeom>
            <a:avLst/>
            <a:gdLst/>
            <a:ahLst/>
            <a:cxnLst>
              <a:cxn ang="0">
                <a:pos x="187" y="135"/>
              </a:cxn>
              <a:cxn ang="0">
                <a:pos x="44" y="135"/>
              </a:cxn>
              <a:cxn ang="0">
                <a:pos x="44" y="156"/>
              </a:cxn>
              <a:cxn ang="0">
                <a:pos x="187" y="156"/>
              </a:cxn>
              <a:cxn ang="0">
                <a:pos x="187" y="135"/>
              </a:cxn>
              <a:cxn ang="0">
                <a:pos x="187" y="95"/>
              </a:cxn>
              <a:cxn ang="0">
                <a:pos x="44" y="95"/>
              </a:cxn>
              <a:cxn ang="0">
                <a:pos x="44" y="115"/>
              </a:cxn>
              <a:cxn ang="0">
                <a:pos x="187" y="115"/>
              </a:cxn>
              <a:cxn ang="0">
                <a:pos x="187" y="95"/>
              </a:cxn>
              <a:cxn ang="0">
                <a:pos x="187" y="54"/>
              </a:cxn>
              <a:cxn ang="0">
                <a:pos x="44" y="54"/>
              </a:cxn>
              <a:cxn ang="0">
                <a:pos x="44" y="75"/>
              </a:cxn>
              <a:cxn ang="0">
                <a:pos x="187" y="75"/>
              </a:cxn>
              <a:cxn ang="0">
                <a:pos x="187" y="54"/>
              </a:cxn>
              <a:cxn ang="0">
                <a:pos x="44" y="196"/>
              </a:cxn>
              <a:cxn ang="0">
                <a:pos x="116" y="196"/>
              </a:cxn>
              <a:cxn ang="0">
                <a:pos x="116" y="176"/>
              </a:cxn>
              <a:cxn ang="0">
                <a:pos x="44" y="176"/>
              </a:cxn>
              <a:cxn ang="0">
                <a:pos x="44" y="196"/>
              </a:cxn>
              <a:cxn ang="0">
                <a:pos x="233" y="29"/>
              </a:cxn>
              <a:cxn ang="0">
                <a:pos x="233" y="0"/>
              </a:cxn>
              <a:cxn ang="0">
                <a:pos x="0" y="0"/>
              </a:cxn>
              <a:cxn ang="0">
                <a:pos x="0" y="301"/>
              </a:cxn>
              <a:cxn ang="0">
                <a:pos x="29" y="301"/>
              </a:cxn>
              <a:cxn ang="0">
                <a:pos x="29" y="330"/>
              </a:cxn>
              <a:cxn ang="0">
                <a:pos x="262" y="330"/>
              </a:cxn>
              <a:cxn ang="0">
                <a:pos x="262" y="29"/>
              </a:cxn>
              <a:cxn ang="0">
                <a:pos x="233" y="29"/>
              </a:cxn>
              <a:cxn ang="0">
                <a:pos x="15" y="286"/>
              </a:cxn>
              <a:cxn ang="0">
                <a:pos x="15" y="16"/>
              </a:cxn>
              <a:cxn ang="0">
                <a:pos x="216" y="16"/>
              </a:cxn>
              <a:cxn ang="0">
                <a:pos x="216" y="216"/>
              </a:cxn>
              <a:cxn ang="0">
                <a:pos x="148" y="216"/>
              </a:cxn>
              <a:cxn ang="0">
                <a:pos x="148" y="286"/>
              </a:cxn>
              <a:cxn ang="0">
                <a:pos x="15" y="286"/>
              </a:cxn>
              <a:cxn ang="0">
                <a:pos x="245" y="315"/>
              </a:cxn>
              <a:cxn ang="0">
                <a:pos x="44" y="315"/>
              </a:cxn>
              <a:cxn ang="0">
                <a:pos x="44" y="301"/>
              </a:cxn>
              <a:cxn ang="0">
                <a:pos x="155" y="301"/>
              </a:cxn>
              <a:cxn ang="0">
                <a:pos x="233" y="225"/>
              </a:cxn>
              <a:cxn ang="0">
                <a:pos x="233" y="45"/>
              </a:cxn>
              <a:cxn ang="0">
                <a:pos x="245" y="45"/>
              </a:cxn>
              <a:cxn ang="0">
                <a:pos x="245" y="315"/>
              </a:cxn>
            </a:cxnLst>
            <a:rect l="0" t="0" r="r" b="b"/>
            <a:pathLst>
              <a:path w="262" h="330">
                <a:moveTo>
                  <a:pt x="187" y="135"/>
                </a:moveTo>
                <a:lnTo>
                  <a:pt x="44" y="135"/>
                </a:lnTo>
                <a:lnTo>
                  <a:pt x="44" y="156"/>
                </a:lnTo>
                <a:lnTo>
                  <a:pt x="187" y="156"/>
                </a:lnTo>
                <a:lnTo>
                  <a:pt x="187" y="135"/>
                </a:lnTo>
                <a:close/>
                <a:moveTo>
                  <a:pt x="187" y="95"/>
                </a:moveTo>
                <a:lnTo>
                  <a:pt x="44" y="95"/>
                </a:lnTo>
                <a:lnTo>
                  <a:pt x="44" y="115"/>
                </a:lnTo>
                <a:lnTo>
                  <a:pt x="187" y="115"/>
                </a:lnTo>
                <a:lnTo>
                  <a:pt x="187" y="95"/>
                </a:lnTo>
                <a:close/>
                <a:moveTo>
                  <a:pt x="187" y="54"/>
                </a:moveTo>
                <a:lnTo>
                  <a:pt x="44" y="54"/>
                </a:lnTo>
                <a:lnTo>
                  <a:pt x="44" y="75"/>
                </a:lnTo>
                <a:lnTo>
                  <a:pt x="187" y="75"/>
                </a:lnTo>
                <a:lnTo>
                  <a:pt x="187" y="54"/>
                </a:lnTo>
                <a:close/>
                <a:moveTo>
                  <a:pt x="44" y="196"/>
                </a:moveTo>
                <a:lnTo>
                  <a:pt x="116" y="196"/>
                </a:lnTo>
                <a:lnTo>
                  <a:pt x="116" y="176"/>
                </a:lnTo>
                <a:lnTo>
                  <a:pt x="44" y="176"/>
                </a:lnTo>
                <a:lnTo>
                  <a:pt x="44" y="196"/>
                </a:lnTo>
                <a:close/>
                <a:moveTo>
                  <a:pt x="233" y="29"/>
                </a:moveTo>
                <a:lnTo>
                  <a:pt x="233" y="0"/>
                </a:lnTo>
                <a:lnTo>
                  <a:pt x="0" y="0"/>
                </a:lnTo>
                <a:lnTo>
                  <a:pt x="0" y="301"/>
                </a:lnTo>
                <a:lnTo>
                  <a:pt x="29" y="301"/>
                </a:lnTo>
                <a:lnTo>
                  <a:pt x="29" y="330"/>
                </a:lnTo>
                <a:lnTo>
                  <a:pt x="262" y="330"/>
                </a:lnTo>
                <a:lnTo>
                  <a:pt x="262" y="29"/>
                </a:lnTo>
                <a:lnTo>
                  <a:pt x="233" y="29"/>
                </a:lnTo>
                <a:close/>
                <a:moveTo>
                  <a:pt x="15" y="286"/>
                </a:moveTo>
                <a:lnTo>
                  <a:pt x="15" y="16"/>
                </a:lnTo>
                <a:lnTo>
                  <a:pt x="216" y="16"/>
                </a:lnTo>
                <a:lnTo>
                  <a:pt x="216" y="216"/>
                </a:lnTo>
                <a:lnTo>
                  <a:pt x="148" y="216"/>
                </a:lnTo>
                <a:lnTo>
                  <a:pt x="148" y="286"/>
                </a:lnTo>
                <a:lnTo>
                  <a:pt x="15" y="286"/>
                </a:lnTo>
                <a:close/>
                <a:moveTo>
                  <a:pt x="245" y="315"/>
                </a:moveTo>
                <a:lnTo>
                  <a:pt x="44" y="315"/>
                </a:lnTo>
                <a:lnTo>
                  <a:pt x="44" y="301"/>
                </a:lnTo>
                <a:lnTo>
                  <a:pt x="155" y="301"/>
                </a:lnTo>
                <a:lnTo>
                  <a:pt x="233" y="225"/>
                </a:lnTo>
                <a:lnTo>
                  <a:pt x="233" y="45"/>
                </a:lnTo>
                <a:lnTo>
                  <a:pt x="245" y="45"/>
                </a:lnTo>
                <a:lnTo>
                  <a:pt x="245" y="315"/>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a:p>
        </p:txBody>
      </p:sp>
      <p:sp>
        <p:nvSpPr>
          <p:cNvPr id="58" name="Freeform 48"/>
          <p:cNvSpPr>
            <a:spLocks noEditPoints="1"/>
          </p:cNvSpPr>
          <p:nvPr/>
        </p:nvSpPr>
        <p:spPr bwMode="auto">
          <a:xfrm>
            <a:off x="3978161" y="3980056"/>
            <a:ext cx="322833" cy="472373"/>
          </a:xfrm>
          <a:custGeom>
            <a:avLst/>
            <a:gdLst/>
            <a:ahLst/>
            <a:cxnLst>
              <a:cxn ang="0">
                <a:pos x="76" y="31"/>
              </a:cxn>
              <a:cxn ang="0">
                <a:pos x="80" y="27"/>
              </a:cxn>
              <a:cxn ang="0">
                <a:pos x="76" y="23"/>
              </a:cxn>
              <a:cxn ang="0">
                <a:pos x="23" y="76"/>
              </a:cxn>
              <a:cxn ang="0">
                <a:pos x="27" y="80"/>
              </a:cxn>
              <a:cxn ang="0">
                <a:pos x="31" y="76"/>
              </a:cxn>
              <a:cxn ang="0">
                <a:pos x="76" y="31"/>
              </a:cxn>
              <a:cxn ang="0">
                <a:pos x="44" y="192"/>
              </a:cxn>
              <a:cxn ang="0">
                <a:pos x="45" y="203"/>
              </a:cxn>
              <a:cxn ang="0">
                <a:pos x="56" y="209"/>
              </a:cxn>
              <a:cxn ang="0">
                <a:pos x="57" y="216"/>
              </a:cxn>
              <a:cxn ang="0">
                <a:pos x="76" y="221"/>
              </a:cxn>
              <a:cxn ang="0">
                <a:pos x="95" y="216"/>
              </a:cxn>
              <a:cxn ang="0">
                <a:pos x="96" y="209"/>
              </a:cxn>
              <a:cxn ang="0">
                <a:pos x="106" y="203"/>
              </a:cxn>
              <a:cxn ang="0">
                <a:pos x="108" y="192"/>
              </a:cxn>
              <a:cxn ang="0">
                <a:pos x="76" y="197"/>
              </a:cxn>
              <a:cxn ang="0">
                <a:pos x="44" y="192"/>
              </a:cxn>
              <a:cxn ang="0">
                <a:pos x="41" y="170"/>
              </a:cxn>
              <a:cxn ang="0">
                <a:pos x="42" y="182"/>
              </a:cxn>
              <a:cxn ang="0">
                <a:pos x="76" y="188"/>
              </a:cxn>
              <a:cxn ang="0">
                <a:pos x="109" y="182"/>
              </a:cxn>
              <a:cxn ang="0">
                <a:pos x="111" y="170"/>
              </a:cxn>
              <a:cxn ang="0">
                <a:pos x="76" y="177"/>
              </a:cxn>
              <a:cxn ang="0">
                <a:pos x="41" y="170"/>
              </a:cxn>
              <a:cxn ang="0">
                <a:pos x="76" y="0"/>
              </a:cxn>
              <a:cxn ang="0">
                <a:pos x="0" y="76"/>
              </a:cxn>
              <a:cxn ang="0">
                <a:pos x="36" y="141"/>
              </a:cxn>
              <a:cxn ang="0">
                <a:pos x="39" y="160"/>
              </a:cxn>
              <a:cxn ang="0">
                <a:pos x="76" y="168"/>
              </a:cxn>
              <a:cxn ang="0">
                <a:pos x="113" y="160"/>
              </a:cxn>
              <a:cxn ang="0">
                <a:pos x="115" y="141"/>
              </a:cxn>
              <a:cxn ang="0">
                <a:pos x="152" y="76"/>
              </a:cxn>
              <a:cxn ang="0">
                <a:pos x="76" y="0"/>
              </a:cxn>
              <a:cxn ang="0">
                <a:pos x="104" y="132"/>
              </a:cxn>
              <a:cxn ang="0">
                <a:pos x="102" y="150"/>
              </a:cxn>
              <a:cxn ang="0">
                <a:pos x="76" y="154"/>
              </a:cxn>
              <a:cxn ang="0">
                <a:pos x="50" y="150"/>
              </a:cxn>
              <a:cxn ang="0">
                <a:pos x="48" y="132"/>
              </a:cxn>
              <a:cxn ang="0">
                <a:pos x="13" y="76"/>
              </a:cxn>
              <a:cxn ang="0">
                <a:pos x="76" y="14"/>
              </a:cxn>
              <a:cxn ang="0">
                <a:pos x="139" y="76"/>
              </a:cxn>
              <a:cxn ang="0">
                <a:pos x="104" y="132"/>
              </a:cxn>
              <a:cxn ang="0">
                <a:pos x="93" y="104"/>
              </a:cxn>
              <a:cxn ang="0">
                <a:pos x="76" y="74"/>
              </a:cxn>
              <a:cxn ang="0">
                <a:pos x="59" y="104"/>
              </a:cxn>
              <a:cxn ang="0">
                <a:pos x="52" y="89"/>
              </a:cxn>
              <a:cxn ang="0">
                <a:pos x="41" y="94"/>
              </a:cxn>
              <a:cxn ang="0">
                <a:pos x="58" y="131"/>
              </a:cxn>
              <a:cxn ang="0">
                <a:pos x="76" y="98"/>
              </a:cxn>
              <a:cxn ang="0">
                <a:pos x="94" y="131"/>
              </a:cxn>
              <a:cxn ang="0">
                <a:pos x="111" y="94"/>
              </a:cxn>
              <a:cxn ang="0">
                <a:pos x="100" y="89"/>
              </a:cxn>
              <a:cxn ang="0">
                <a:pos x="93" y="104"/>
              </a:cxn>
            </a:cxnLst>
            <a:rect l="0" t="0" r="r" b="b"/>
            <a:pathLst>
              <a:path w="152" h="221">
                <a:moveTo>
                  <a:pt x="76" y="31"/>
                </a:moveTo>
                <a:cubicBezTo>
                  <a:pt x="78" y="31"/>
                  <a:pt x="80" y="30"/>
                  <a:pt x="80" y="27"/>
                </a:cubicBezTo>
                <a:cubicBezTo>
                  <a:pt x="80" y="25"/>
                  <a:pt x="78" y="23"/>
                  <a:pt x="76" y="23"/>
                </a:cubicBezTo>
                <a:cubicBezTo>
                  <a:pt x="47" y="23"/>
                  <a:pt x="23" y="47"/>
                  <a:pt x="23" y="76"/>
                </a:cubicBezTo>
                <a:cubicBezTo>
                  <a:pt x="23" y="78"/>
                  <a:pt x="25" y="80"/>
                  <a:pt x="27" y="80"/>
                </a:cubicBezTo>
                <a:cubicBezTo>
                  <a:pt x="29" y="80"/>
                  <a:pt x="31" y="78"/>
                  <a:pt x="31" y="76"/>
                </a:cubicBezTo>
                <a:cubicBezTo>
                  <a:pt x="31" y="52"/>
                  <a:pt x="51" y="31"/>
                  <a:pt x="76" y="31"/>
                </a:cubicBezTo>
                <a:close/>
                <a:moveTo>
                  <a:pt x="44" y="192"/>
                </a:moveTo>
                <a:cubicBezTo>
                  <a:pt x="45" y="203"/>
                  <a:pt x="45" y="203"/>
                  <a:pt x="45" y="203"/>
                </a:cubicBezTo>
                <a:cubicBezTo>
                  <a:pt x="45" y="203"/>
                  <a:pt x="48" y="207"/>
                  <a:pt x="56" y="209"/>
                </a:cubicBezTo>
                <a:cubicBezTo>
                  <a:pt x="57" y="216"/>
                  <a:pt x="57" y="216"/>
                  <a:pt x="57" y="216"/>
                </a:cubicBezTo>
                <a:cubicBezTo>
                  <a:pt x="57" y="216"/>
                  <a:pt x="61" y="221"/>
                  <a:pt x="76" y="221"/>
                </a:cubicBezTo>
                <a:cubicBezTo>
                  <a:pt x="91" y="221"/>
                  <a:pt x="95" y="216"/>
                  <a:pt x="95" y="216"/>
                </a:cubicBezTo>
                <a:cubicBezTo>
                  <a:pt x="96" y="209"/>
                  <a:pt x="96" y="209"/>
                  <a:pt x="96" y="209"/>
                </a:cubicBezTo>
                <a:cubicBezTo>
                  <a:pt x="104" y="207"/>
                  <a:pt x="106" y="203"/>
                  <a:pt x="106" y="203"/>
                </a:cubicBezTo>
                <a:cubicBezTo>
                  <a:pt x="108" y="192"/>
                  <a:pt x="108" y="192"/>
                  <a:pt x="108" y="192"/>
                </a:cubicBezTo>
                <a:cubicBezTo>
                  <a:pt x="98" y="195"/>
                  <a:pt x="87" y="197"/>
                  <a:pt x="76" y="197"/>
                </a:cubicBezTo>
                <a:cubicBezTo>
                  <a:pt x="64" y="197"/>
                  <a:pt x="54" y="195"/>
                  <a:pt x="44" y="192"/>
                </a:cubicBezTo>
                <a:close/>
                <a:moveTo>
                  <a:pt x="41" y="170"/>
                </a:moveTo>
                <a:cubicBezTo>
                  <a:pt x="42" y="182"/>
                  <a:pt x="42" y="182"/>
                  <a:pt x="42" y="182"/>
                </a:cubicBezTo>
                <a:cubicBezTo>
                  <a:pt x="52" y="186"/>
                  <a:pt x="64" y="188"/>
                  <a:pt x="76" y="188"/>
                </a:cubicBezTo>
                <a:cubicBezTo>
                  <a:pt x="88" y="188"/>
                  <a:pt x="99" y="186"/>
                  <a:pt x="109" y="182"/>
                </a:cubicBezTo>
                <a:cubicBezTo>
                  <a:pt x="111" y="170"/>
                  <a:pt x="111" y="170"/>
                  <a:pt x="111" y="170"/>
                </a:cubicBezTo>
                <a:cubicBezTo>
                  <a:pt x="100" y="174"/>
                  <a:pt x="89" y="177"/>
                  <a:pt x="76" y="177"/>
                </a:cubicBezTo>
                <a:cubicBezTo>
                  <a:pt x="63" y="177"/>
                  <a:pt x="51" y="174"/>
                  <a:pt x="41" y="170"/>
                </a:cubicBezTo>
                <a:close/>
                <a:moveTo>
                  <a:pt x="76" y="0"/>
                </a:moveTo>
                <a:cubicBezTo>
                  <a:pt x="34" y="0"/>
                  <a:pt x="0" y="34"/>
                  <a:pt x="0" y="76"/>
                </a:cubicBezTo>
                <a:cubicBezTo>
                  <a:pt x="0" y="104"/>
                  <a:pt x="15" y="128"/>
                  <a:pt x="36" y="141"/>
                </a:cubicBezTo>
                <a:cubicBezTo>
                  <a:pt x="39" y="160"/>
                  <a:pt x="39" y="160"/>
                  <a:pt x="39" y="160"/>
                </a:cubicBezTo>
                <a:cubicBezTo>
                  <a:pt x="50" y="165"/>
                  <a:pt x="63" y="168"/>
                  <a:pt x="76" y="168"/>
                </a:cubicBezTo>
                <a:cubicBezTo>
                  <a:pt x="89" y="168"/>
                  <a:pt x="102" y="165"/>
                  <a:pt x="113" y="160"/>
                </a:cubicBezTo>
                <a:cubicBezTo>
                  <a:pt x="115" y="141"/>
                  <a:pt x="115" y="141"/>
                  <a:pt x="115" y="141"/>
                </a:cubicBezTo>
                <a:cubicBezTo>
                  <a:pt x="137" y="128"/>
                  <a:pt x="152" y="104"/>
                  <a:pt x="152" y="76"/>
                </a:cubicBezTo>
                <a:cubicBezTo>
                  <a:pt x="152" y="34"/>
                  <a:pt x="118" y="0"/>
                  <a:pt x="76" y="0"/>
                </a:cubicBezTo>
                <a:close/>
                <a:moveTo>
                  <a:pt x="104" y="132"/>
                </a:moveTo>
                <a:cubicBezTo>
                  <a:pt x="102" y="150"/>
                  <a:pt x="102" y="150"/>
                  <a:pt x="102" y="150"/>
                </a:cubicBezTo>
                <a:cubicBezTo>
                  <a:pt x="102" y="150"/>
                  <a:pt x="95" y="154"/>
                  <a:pt x="76" y="154"/>
                </a:cubicBezTo>
                <a:cubicBezTo>
                  <a:pt x="57" y="154"/>
                  <a:pt x="50" y="150"/>
                  <a:pt x="50" y="150"/>
                </a:cubicBezTo>
                <a:cubicBezTo>
                  <a:pt x="48" y="132"/>
                  <a:pt x="48" y="132"/>
                  <a:pt x="48" y="132"/>
                </a:cubicBezTo>
                <a:cubicBezTo>
                  <a:pt x="27" y="122"/>
                  <a:pt x="13" y="101"/>
                  <a:pt x="13" y="76"/>
                </a:cubicBezTo>
                <a:cubicBezTo>
                  <a:pt x="13" y="42"/>
                  <a:pt x="41" y="14"/>
                  <a:pt x="76" y="14"/>
                </a:cubicBezTo>
                <a:cubicBezTo>
                  <a:pt x="110" y="14"/>
                  <a:pt x="139" y="42"/>
                  <a:pt x="139" y="76"/>
                </a:cubicBezTo>
                <a:cubicBezTo>
                  <a:pt x="139" y="101"/>
                  <a:pt x="124" y="122"/>
                  <a:pt x="104" y="132"/>
                </a:cubicBezTo>
                <a:close/>
                <a:moveTo>
                  <a:pt x="93" y="104"/>
                </a:moveTo>
                <a:cubicBezTo>
                  <a:pt x="76" y="74"/>
                  <a:pt x="76" y="74"/>
                  <a:pt x="76" y="74"/>
                </a:cubicBezTo>
                <a:cubicBezTo>
                  <a:pt x="59" y="104"/>
                  <a:pt x="59" y="104"/>
                  <a:pt x="59" y="104"/>
                </a:cubicBezTo>
                <a:cubicBezTo>
                  <a:pt x="52" y="89"/>
                  <a:pt x="52" y="89"/>
                  <a:pt x="52" y="89"/>
                </a:cubicBezTo>
                <a:cubicBezTo>
                  <a:pt x="41" y="94"/>
                  <a:pt x="41" y="94"/>
                  <a:pt x="41" y="94"/>
                </a:cubicBezTo>
                <a:cubicBezTo>
                  <a:pt x="58" y="131"/>
                  <a:pt x="58" y="131"/>
                  <a:pt x="58" y="131"/>
                </a:cubicBezTo>
                <a:cubicBezTo>
                  <a:pt x="76" y="98"/>
                  <a:pt x="76" y="98"/>
                  <a:pt x="76" y="98"/>
                </a:cubicBezTo>
                <a:cubicBezTo>
                  <a:pt x="94" y="131"/>
                  <a:pt x="94" y="131"/>
                  <a:pt x="94" y="131"/>
                </a:cubicBezTo>
                <a:cubicBezTo>
                  <a:pt x="111" y="94"/>
                  <a:pt x="111" y="94"/>
                  <a:pt x="111" y="94"/>
                </a:cubicBezTo>
                <a:cubicBezTo>
                  <a:pt x="100" y="89"/>
                  <a:pt x="100" y="89"/>
                  <a:pt x="100" y="89"/>
                </a:cubicBezTo>
                <a:lnTo>
                  <a:pt x="93" y="104"/>
                </a:ln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ko-KR" altLang="en-US">
              <a:solidFill>
                <a:schemeClr val="tx1">
                  <a:lumMod val="50000"/>
                  <a:lumOff val="50000"/>
                </a:schemeClr>
              </a:solidFill>
            </a:endParaRPr>
          </a:p>
        </p:txBody>
      </p:sp>
      <p:grpSp>
        <p:nvGrpSpPr>
          <p:cNvPr id="59" name="Group 18"/>
          <p:cNvGrpSpPr/>
          <p:nvPr/>
        </p:nvGrpSpPr>
        <p:grpSpPr>
          <a:xfrm>
            <a:off x="9905380" y="3923545"/>
            <a:ext cx="416357" cy="416357"/>
            <a:chOff x="6350" y="4763"/>
            <a:chExt cx="492125" cy="492125"/>
          </a:xfrm>
          <a:solidFill>
            <a:schemeClr val="tx1">
              <a:lumMod val="50000"/>
              <a:lumOff val="50000"/>
            </a:schemeClr>
          </a:solidFill>
        </p:grpSpPr>
        <p:sp>
          <p:nvSpPr>
            <p:cNvPr id="60" name="Freeform 156"/>
            <p:cNvSpPr>
              <a:spLocks noEditPoints="1"/>
            </p:cNvSpPr>
            <p:nvPr/>
          </p:nvSpPr>
          <p:spPr bwMode="auto">
            <a:xfrm>
              <a:off x="6350" y="4763"/>
              <a:ext cx="492125" cy="49212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sp>
          <p:nvSpPr>
            <p:cNvPr id="61" name="Freeform 157"/>
            <p:cNvSpPr>
              <a:spLocks noEditPoints="1"/>
            </p:cNvSpPr>
            <p:nvPr/>
          </p:nvSpPr>
          <p:spPr bwMode="auto">
            <a:xfrm>
              <a:off x="146050" y="144463"/>
              <a:ext cx="214313" cy="214313"/>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sp>
          <p:nvSpPr>
            <p:cNvPr id="62" name="Freeform 158"/>
            <p:cNvSpPr>
              <a:spLocks noEditPoints="1"/>
            </p:cNvSpPr>
            <p:nvPr/>
          </p:nvSpPr>
          <p:spPr bwMode="auto">
            <a:xfrm>
              <a:off x="192088" y="190501"/>
              <a:ext cx="122238" cy="122238"/>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id-ID">
                <a:latin typeface="Roboto condensed"/>
                <a:ea typeface="+mn-ea"/>
                <a:cs typeface="Roboto condensed"/>
              </a:endParaRPr>
            </a:p>
          </p:txBody>
        </p:sp>
      </p:grpSp>
      <p:sp>
        <p:nvSpPr>
          <p:cNvPr id="63" name="TextBox 26"/>
          <p:cNvSpPr txBox="1"/>
          <p:nvPr/>
        </p:nvSpPr>
        <p:spPr>
          <a:xfrm>
            <a:off x="596143" y="4085498"/>
            <a:ext cx="2095851"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4" name="TextBox 27"/>
          <p:cNvSpPr txBox="1"/>
          <p:nvPr/>
        </p:nvSpPr>
        <p:spPr>
          <a:xfrm>
            <a:off x="3175893" y="4558390"/>
            <a:ext cx="1985633"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5" name="TextBox 28"/>
          <p:cNvSpPr txBox="1"/>
          <p:nvPr/>
        </p:nvSpPr>
        <p:spPr>
          <a:xfrm>
            <a:off x="5699532" y="5300855"/>
            <a:ext cx="2109153"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66" name="TextBox 29"/>
          <p:cNvSpPr txBox="1"/>
          <p:nvPr/>
        </p:nvSpPr>
        <p:spPr>
          <a:xfrm>
            <a:off x="9164842" y="4533390"/>
            <a:ext cx="2032849" cy="932587"/>
          </a:xfrm>
          <a:prstGeom prst="rect">
            <a:avLst/>
          </a:prstGeom>
          <a:noFill/>
        </p:spPr>
        <p:txBody>
          <a:bodyPr wrap="square" lIns="91464" tIns="45732" rIns="91464" bIns="45732" rtlCol="0">
            <a:spAutoFit/>
          </a:bodyPr>
          <a:lstStyle/>
          <a:p>
            <a:pPr defTabSz="1219170" fontAlgn="auto">
              <a:lnSpc>
                <a:spcPct val="130000"/>
              </a:lnSpc>
              <a:spcBef>
                <a:spcPts val="0"/>
              </a:spcBef>
              <a:spcAft>
                <a:spcPts val="0"/>
              </a:spcAft>
              <a:defRPr/>
            </a:pPr>
            <a:r>
              <a:rPr lang="zh-CN" altLang="en-US" sz="1400" kern="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a:t>
            </a:r>
          </a:p>
        </p:txBody>
      </p:sp>
      <p:sp>
        <p:nvSpPr>
          <p:cNvPr id="76" name="TextBox 39"/>
          <p:cNvSpPr txBox="1"/>
          <p:nvPr/>
        </p:nvSpPr>
        <p:spPr>
          <a:xfrm>
            <a:off x="2205573" y="7890561"/>
            <a:ext cx="857047" cy="359275"/>
          </a:xfrm>
          <a:prstGeom prst="rect">
            <a:avLst/>
          </a:prstGeom>
          <a:noFill/>
        </p:spPr>
        <p:txBody>
          <a:bodyPr wrap="none" lIns="81479" tIns="40740" rIns="81479" bIns="40740" rtlCol="0">
            <a:spAutoFit/>
          </a:bodyPr>
          <a:lstStyle/>
          <a:p>
            <a:r>
              <a:rPr lang="zh-CN" altLang="en-US" dirty="0"/>
              <a:t>延迟符</a:t>
            </a:r>
          </a:p>
        </p:txBody>
      </p:sp>
      <p:grpSp>
        <p:nvGrpSpPr>
          <p:cNvPr id="78" name="组合 77"/>
          <p:cNvGrpSpPr/>
          <p:nvPr/>
        </p:nvGrpSpPr>
        <p:grpSpPr>
          <a:xfrm>
            <a:off x="-418764" y="2014392"/>
            <a:ext cx="2408529" cy="2465441"/>
            <a:chOff x="2160003" y="2746644"/>
            <a:chExt cx="3526233" cy="3609554"/>
          </a:xfrm>
        </p:grpSpPr>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1" name="椭圆 8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a:off x="2064680" y="1991702"/>
            <a:ext cx="2935325" cy="3005906"/>
            <a:chOff x="5528177" y="3619500"/>
            <a:chExt cx="3565023" cy="3650745"/>
          </a:xfrm>
        </p:grpSpPr>
        <p:pic>
          <p:nvPicPr>
            <p:cNvPr id="90" name="图片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1" name="椭圆 9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8027367" y="1851013"/>
            <a:ext cx="2923581" cy="2993880"/>
            <a:chOff x="5528177" y="3619500"/>
            <a:chExt cx="3565023" cy="3650745"/>
          </a:xfrm>
        </p:grpSpPr>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6" name="椭圆 9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矩形 74"/>
          <p:cNvSpPr/>
          <p:nvPr/>
        </p:nvSpPr>
        <p:spPr>
          <a:xfrm>
            <a:off x="9969577" y="2086149"/>
            <a:ext cx="702400" cy="831011"/>
          </a:xfrm>
          <a:prstGeom prst="rect">
            <a:avLst/>
          </a:prstGeom>
        </p:spPr>
        <p:txBody>
          <a:bodyPr wrap="square" lIns="91452" tIns="45727" rIns="91452" bIns="45727">
            <a:spAutoFit/>
          </a:bodyPr>
          <a:lstStyle/>
          <a:p>
            <a:pPr>
              <a:lnSpc>
                <a:spcPct val="120000"/>
              </a:lnSpc>
            </a:pPr>
            <a:r>
              <a:rPr lang="zh-CN" altLang="en-US" sz="2000" b="1" dirty="0">
                <a:solidFill>
                  <a:schemeClr val="tx1">
                    <a:lumMod val="65000"/>
                    <a:lumOff val="35000"/>
                  </a:schemeClr>
                </a:solidFill>
                <a:latin typeface="微软雅黑" pitchFamily="34" charset="-122"/>
                <a:ea typeface="微软雅黑" pitchFamily="34" charset="-122"/>
              </a:rPr>
              <a:t>完成</a:t>
            </a:r>
            <a:endParaRPr lang="en-US" altLang="zh-CN" sz="2000" b="1" dirty="0">
              <a:solidFill>
                <a:schemeClr val="tx1">
                  <a:lumMod val="65000"/>
                  <a:lumOff val="35000"/>
                </a:schemeClr>
              </a:solidFill>
              <a:latin typeface="微软雅黑" pitchFamily="34" charset="-122"/>
              <a:ea typeface="微软雅黑" pitchFamily="34" charset="-122"/>
            </a:endParaRPr>
          </a:p>
          <a:p>
            <a:pPr>
              <a:lnSpc>
                <a:spcPct val="120000"/>
              </a:lnSpc>
            </a:pPr>
            <a:r>
              <a:rPr lang="zh-CN" altLang="en-US" sz="2000" b="1" dirty="0">
                <a:solidFill>
                  <a:schemeClr val="tx1">
                    <a:lumMod val="65000"/>
                    <a:lumOff val="35000"/>
                  </a:schemeClr>
                </a:solidFill>
                <a:latin typeface="微软雅黑" pitchFamily="34" charset="-122"/>
                <a:ea typeface="微软雅黑" pitchFamily="34" charset="-122"/>
              </a:rPr>
              <a:t>概述</a:t>
            </a:r>
          </a:p>
        </p:txBody>
      </p:sp>
      <p:grpSp>
        <p:nvGrpSpPr>
          <p:cNvPr id="97" name="组合 96"/>
          <p:cNvGrpSpPr/>
          <p:nvPr/>
        </p:nvGrpSpPr>
        <p:grpSpPr>
          <a:xfrm>
            <a:off x="4921141" y="3268985"/>
            <a:ext cx="2408529" cy="2465441"/>
            <a:chOff x="2160003" y="2746644"/>
            <a:chExt cx="3526233" cy="3609554"/>
          </a:xfrm>
        </p:grpSpPr>
        <p:pic>
          <p:nvPicPr>
            <p:cNvPr id="98" name="图片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9" name="椭圆 9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年度计划完成</a:t>
            </a:r>
          </a:p>
        </p:txBody>
      </p:sp>
      <p:sp>
        <p:nvSpPr>
          <p:cNvPr id="101"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Annual Plan Completed</a:t>
            </a:r>
          </a:p>
        </p:txBody>
      </p:sp>
    </p:spTree>
    <p:extLst>
      <p:ext uri="{BB962C8B-B14F-4D97-AF65-F5344CB8AC3E}">
        <p14:creationId xmlns:p14="http://schemas.microsoft.com/office/powerpoint/2010/main" val="1504560918"/>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0-#ppt_w/2"/>
                                              </p:val>
                                            </p:tav>
                                            <p:tav tm="100000">
                                              <p:val>
                                                <p:strVal val="#ppt_x"/>
                                              </p:val>
                                            </p:tav>
                                          </p:tavLst>
                                        </p:anim>
                                        <p:anim calcmode="lin" valueType="num">
                                          <p:cBhvr additive="base">
                                            <p:cTn id="12" dur="500" fill="hold"/>
                                            <p:tgtEl>
                                              <p:spTgt spid="101"/>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0" presetClass="path" presetSubtype="0" accel="50000" decel="50000" fill="hold" nodeType="withEffect">
                                      <p:stCondLst>
                                        <p:cond delay="0"/>
                                      </p:stCondLst>
                                      <p:childTnLst>
                                        <p:animMotion origin="layout" path="M -0.71132 -0.09537 C -0.71132 -0.09514 -0.56106 -0.16181 -0.47708 -0.1419 C -0.37239 -0.13264 -0.39544 -0.14746 -0.20716 0.02291 C -0.01875 0.19328 -0.0431 0.00463 -3.75E-6 2.96296E-6 " pathEditMode="relative" rAng="0" ptsTypes="AAAA">
                                          <p:cBhvr>
                                            <p:cTn id="18" dur="2000" fill="hold"/>
                                            <p:tgtEl>
                                              <p:spTgt spid="40"/>
                                            </p:tgtEl>
                                            <p:attrNameLst>
                                              <p:attrName>ppt_x</p:attrName>
                                              <p:attrName>ppt_y</p:attrName>
                                            </p:attrNameLst>
                                          </p:cBhvr>
                                          <p:rCtr x="35560" y="6944"/>
                                        </p:animMotion>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2000"/>
                                            <p:tgtEl>
                                              <p:spTgt spid="39"/>
                                            </p:tgtEl>
                                          </p:cBhvr>
                                        </p:animEffect>
                                      </p:childTnLst>
                                    </p:cTn>
                                  </p:par>
                                  <p:par>
                                    <p:cTn id="22" presetID="42" presetClass="entr" presetSubtype="0" fill="hold" nodeType="withEffect">
                                      <p:stCondLst>
                                        <p:cond delay="150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anim calcmode="lin" valueType="num">
                                          <p:cBhvr>
                                            <p:cTn id="25" dur="500" fill="hold"/>
                                            <p:tgtEl>
                                              <p:spTgt spid="93"/>
                                            </p:tgtEl>
                                            <p:attrNameLst>
                                              <p:attrName>ppt_x</p:attrName>
                                            </p:attrNameLst>
                                          </p:cBhvr>
                                          <p:tavLst>
                                            <p:tav tm="0">
                                              <p:val>
                                                <p:strVal val="#ppt_x"/>
                                              </p:val>
                                            </p:tav>
                                            <p:tav tm="100000">
                                              <p:val>
                                                <p:strVal val="#ppt_x"/>
                                              </p:val>
                                            </p:tav>
                                          </p:tavLst>
                                        </p:anim>
                                        <p:anim calcmode="lin" valueType="num">
                                          <p:cBhvr>
                                            <p:cTn id="26" dur="500" fill="hold"/>
                                            <p:tgtEl>
                                              <p:spTgt spid="93"/>
                                            </p:tgtEl>
                                            <p:attrNameLst>
                                              <p:attrName>ppt_y</p:attrName>
                                            </p:attrNameLst>
                                          </p:cBhvr>
                                          <p:tavLst>
                                            <p:tav tm="0">
                                              <p:val>
                                                <p:strVal val="#ppt_y+.1"/>
                                              </p:val>
                                            </p:tav>
                                            <p:tav tm="100000">
                                              <p:val>
                                                <p:strVal val="#ppt_y"/>
                                              </p:val>
                                            </p:tav>
                                          </p:tavLst>
                                        </p:anim>
                                      </p:childTnLst>
                                    </p:cTn>
                                  </p:par>
                                </p:childTnLst>
                              </p:cTn>
                            </p:par>
                            <p:par>
                              <p:cTn id="27" fill="hold">
                                <p:stCondLst>
                                  <p:cond delay="3400"/>
                                </p:stCondLst>
                                <p:childTnLst>
                                  <p:par>
                                    <p:cTn id="28" presetID="16" presetClass="entr" presetSubtype="21"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arn(inVertical)">
                                          <p:cBhvr>
                                            <p:cTn id="30" dur="500"/>
                                            <p:tgtEl>
                                              <p:spTgt spid="75"/>
                                            </p:tgtEl>
                                          </p:cBhvr>
                                        </p:animEffect>
                                      </p:childTnLst>
                                    </p:cTn>
                                  </p:par>
                                </p:childTnLst>
                              </p:cTn>
                            </p:par>
                            <p:par>
                              <p:cTn id="31" fill="hold">
                                <p:stCondLst>
                                  <p:cond delay="3900"/>
                                </p:stCondLst>
                                <p:childTnLst>
                                  <p:par>
                                    <p:cTn id="32" presetID="2" presetClass="entr" presetSubtype="12" accel="52000" fill="hold" nodeType="afterEffect" p14:presetBounceEnd="54000">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14:bounceEnd="54000">
                                          <p:cBhvr additive="base">
                                            <p:cTn id="34" dur="1200" fill="hold"/>
                                            <p:tgtEl>
                                              <p:spTgt spid="78"/>
                                            </p:tgtEl>
                                            <p:attrNameLst>
                                              <p:attrName>ppt_x</p:attrName>
                                            </p:attrNameLst>
                                          </p:cBhvr>
                                          <p:tavLst>
                                            <p:tav tm="0">
                                              <p:val>
                                                <p:strVal val="0-#ppt_w/2"/>
                                              </p:val>
                                            </p:tav>
                                            <p:tav tm="100000">
                                              <p:val>
                                                <p:strVal val="#ppt_x"/>
                                              </p:val>
                                            </p:tav>
                                          </p:tavLst>
                                        </p:anim>
                                        <p:anim calcmode="lin" valueType="num" p14:bounceEnd="54000">
                                          <p:cBhvr additive="base">
                                            <p:cTn id="35" dur="1200" fill="hold"/>
                                            <p:tgtEl>
                                              <p:spTgt spid="78"/>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14:presetBounceEnd="54000">
                                      <p:stCondLst>
                                        <p:cond delay="400"/>
                                      </p:stCondLst>
                                      <p:childTnLst>
                                        <p:set>
                                          <p:cBhvr>
                                            <p:cTn id="37" dur="1" fill="hold">
                                              <p:stCondLst>
                                                <p:cond delay="0"/>
                                              </p:stCondLst>
                                            </p:cTn>
                                            <p:tgtEl>
                                              <p:spTgt spid="88"/>
                                            </p:tgtEl>
                                            <p:attrNameLst>
                                              <p:attrName>style.visibility</p:attrName>
                                            </p:attrNameLst>
                                          </p:cBhvr>
                                          <p:to>
                                            <p:strVal val="visible"/>
                                          </p:to>
                                        </p:set>
                                        <p:anim calcmode="lin" valueType="num" p14:bounceEnd="54000">
                                          <p:cBhvr additive="base">
                                            <p:cTn id="38" dur="1200" fill="hold"/>
                                            <p:tgtEl>
                                              <p:spTgt spid="88"/>
                                            </p:tgtEl>
                                            <p:attrNameLst>
                                              <p:attrName>ppt_x</p:attrName>
                                            </p:attrNameLst>
                                          </p:cBhvr>
                                          <p:tavLst>
                                            <p:tav tm="0">
                                              <p:val>
                                                <p:strVal val="1+#ppt_w/2"/>
                                              </p:val>
                                            </p:tav>
                                            <p:tav tm="100000">
                                              <p:val>
                                                <p:strVal val="#ppt_x"/>
                                              </p:val>
                                            </p:tav>
                                          </p:tavLst>
                                        </p:anim>
                                        <p:anim calcmode="lin" valueType="num" p14:bounceEnd="54000">
                                          <p:cBhvr additive="base">
                                            <p:cTn id="39" dur="1200" fill="hold"/>
                                            <p:tgtEl>
                                              <p:spTgt spid="88"/>
                                            </p:tgtEl>
                                            <p:attrNameLst>
                                              <p:attrName>ppt_y</p:attrName>
                                            </p:attrNameLst>
                                          </p:cBhvr>
                                          <p:tavLst>
                                            <p:tav tm="0">
                                              <p:val>
                                                <p:strVal val="0-#ppt_h/2"/>
                                              </p:val>
                                            </p:tav>
                                            <p:tav tm="100000">
                                              <p:val>
                                                <p:strVal val="#ppt_y"/>
                                              </p:val>
                                            </p:tav>
                                          </p:tavLst>
                                        </p:anim>
                                      </p:childTnLst>
                                    </p:cTn>
                                  </p:par>
                                  <p:par>
                                    <p:cTn id="40" presetID="2" presetClass="entr" presetSubtype="6" accel="52000" fill="hold" nodeType="withEffect" p14:presetBounceEnd="54000">
                                      <p:stCondLst>
                                        <p:cond delay="900"/>
                                      </p:stCondLst>
                                      <p:childTnLst>
                                        <p:set>
                                          <p:cBhvr>
                                            <p:cTn id="41" dur="1" fill="hold">
                                              <p:stCondLst>
                                                <p:cond delay="0"/>
                                              </p:stCondLst>
                                            </p:cTn>
                                            <p:tgtEl>
                                              <p:spTgt spid="97"/>
                                            </p:tgtEl>
                                            <p:attrNameLst>
                                              <p:attrName>style.visibility</p:attrName>
                                            </p:attrNameLst>
                                          </p:cBhvr>
                                          <p:to>
                                            <p:strVal val="visible"/>
                                          </p:to>
                                        </p:set>
                                        <p:anim calcmode="lin" valueType="num" p14:bounceEnd="54000">
                                          <p:cBhvr additive="base">
                                            <p:cTn id="42" dur="1200" fill="hold"/>
                                            <p:tgtEl>
                                              <p:spTgt spid="97"/>
                                            </p:tgtEl>
                                            <p:attrNameLst>
                                              <p:attrName>ppt_x</p:attrName>
                                            </p:attrNameLst>
                                          </p:cBhvr>
                                          <p:tavLst>
                                            <p:tav tm="0">
                                              <p:val>
                                                <p:strVal val="1+#ppt_w/2"/>
                                              </p:val>
                                            </p:tav>
                                            <p:tav tm="100000">
                                              <p:val>
                                                <p:strVal val="#ppt_x"/>
                                              </p:val>
                                            </p:tav>
                                          </p:tavLst>
                                        </p:anim>
                                        <p:anim calcmode="lin" valueType="num" p14:bounceEnd="54000">
                                          <p:cBhvr additive="base">
                                            <p:cTn id="43" dur="1200" fill="hold"/>
                                            <p:tgtEl>
                                              <p:spTgt spid="97"/>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14" presetClass="entr" presetSubtype="10"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randombar(horizontal)">
                                          <p:cBhvr>
                                            <p:cTn id="68" dur="500"/>
                                            <p:tgtEl>
                                              <p:spTgt spid="6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randombar(horizontal)">
                                          <p:cBhvr>
                                            <p:cTn id="71" dur="500"/>
                                            <p:tgtEl>
                                              <p:spTgt spid="64"/>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randombar(horizontal)">
                                          <p:cBhvr>
                                            <p:cTn id="77" dur="500"/>
                                            <p:tgtEl>
                                              <p:spTgt spid="66"/>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58" grpId="0" animBg="1"/>
          <p:bldP spid="63" grpId="0"/>
          <p:bldP spid="64" grpId="0"/>
          <p:bldP spid="65" grpId="0"/>
          <p:bldP spid="66" grpId="0"/>
          <p:bldP spid="76" grpId="0"/>
          <p:bldP spid="75"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500" fill="hold"/>
                                            <p:tgtEl>
                                              <p:spTgt spid="101"/>
                                            </p:tgtEl>
                                            <p:attrNameLst>
                                              <p:attrName>ppt_x</p:attrName>
                                            </p:attrNameLst>
                                          </p:cBhvr>
                                          <p:tavLst>
                                            <p:tav tm="0">
                                              <p:val>
                                                <p:strVal val="0-#ppt_w/2"/>
                                              </p:val>
                                            </p:tav>
                                            <p:tav tm="100000">
                                              <p:val>
                                                <p:strVal val="#ppt_x"/>
                                              </p:val>
                                            </p:tav>
                                          </p:tavLst>
                                        </p:anim>
                                        <p:anim calcmode="lin" valueType="num">
                                          <p:cBhvr additive="base">
                                            <p:cTn id="12" dur="500" fill="hold"/>
                                            <p:tgtEl>
                                              <p:spTgt spid="101"/>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0" presetClass="path" presetSubtype="0" accel="50000" decel="50000" fill="hold" nodeType="withEffect">
                                      <p:stCondLst>
                                        <p:cond delay="0"/>
                                      </p:stCondLst>
                                      <p:childTnLst>
                                        <p:animMotion origin="layout" path="M -0.71129 -0.09537 C -0.71129 -0.09506 -0.56111 -0.16173 -0.47709 -0.14198 C -0.3724 -0.13272 -0.39549 -0.14753 -0.20712 0.02284 C -0.01875 0.19321 -0.04306 0.00463 3.05556E-6 8.64198E-7 " pathEditMode="relative" rAng="0" ptsTypes="assa">
                                          <p:cBhvr>
                                            <p:cTn id="18" dur="2000" fill="hold"/>
                                            <p:tgtEl>
                                              <p:spTgt spid="40"/>
                                            </p:tgtEl>
                                            <p:attrNameLst>
                                              <p:attrName>ppt_x</p:attrName>
                                              <p:attrName>ppt_y</p:attrName>
                                            </p:attrNameLst>
                                          </p:cBhvr>
                                          <p:rCtr x="35556" y="11111"/>
                                        </p:animMotion>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2000"/>
                                            <p:tgtEl>
                                              <p:spTgt spid="39"/>
                                            </p:tgtEl>
                                          </p:cBhvr>
                                        </p:animEffect>
                                      </p:childTnLst>
                                    </p:cTn>
                                  </p:par>
                                  <p:par>
                                    <p:cTn id="22" presetID="42" presetClass="entr" presetSubtype="0" fill="hold" nodeType="withEffect">
                                      <p:stCondLst>
                                        <p:cond delay="1500"/>
                                      </p:stCondLst>
                                      <p:childTnLst>
                                        <p:set>
                                          <p:cBhvr>
                                            <p:cTn id="23" dur="1" fill="hold">
                                              <p:stCondLst>
                                                <p:cond delay="0"/>
                                              </p:stCondLst>
                                            </p:cTn>
                                            <p:tgtEl>
                                              <p:spTgt spid="93"/>
                                            </p:tgtEl>
                                            <p:attrNameLst>
                                              <p:attrName>style.visibility</p:attrName>
                                            </p:attrNameLst>
                                          </p:cBhvr>
                                          <p:to>
                                            <p:strVal val="visible"/>
                                          </p:to>
                                        </p:set>
                                        <p:animEffect transition="in" filter="fade">
                                          <p:cBhvr>
                                            <p:cTn id="24" dur="500"/>
                                            <p:tgtEl>
                                              <p:spTgt spid="93"/>
                                            </p:tgtEl>
                                          </p:cBhvr>
                                        </p:animEffect>
                                        <p:anim calcmode="lin" valueType="num">
                                          <p:cBhvr>
                                            <p:cTn id="25" dur="500" fill="hold"/>
                                            <p:tgtEl>
                                              <p:spTgt spid="93"/>
                                            </p:tgtEl>
                                            <p:attrNameLst>
                                              <p:attrName>ppt_x</p:attrName>
                                            </p:attrNameLst>
                                          </p:cBhvr>
                                          <p:tavLst>
                                            <p:tav tm="0">
                                              <p:val>
                                                <p:strVal val="#ppt_x"/>
                                              </p:val>
                                            </p:tav>
                                            <p:tav tm="100000">
                                              <p:val>
                                                <p:strVal val="#ppt_x"/>
                                              </p:val>
                                            </p:tav>
                                          </p:tavLst>
                                        </p:anim>
                                        <p:anim calcmode="lin" valueType="num">
                                          <p:cBhvr>
                                            <p:cTn id="26" dur="500" fill="hold"/>
                                            <p:tgtEl>
                                              <p:spTgt spid="93"/>
                                            </p:tgtEl>
                                            <p:attrNameLst>
                                              <p:attrName>ppt_y</p:attrName>
                                            </p:attrNameLst>
                                          </p:cBhvr>
                                          <p:tavLst>
                                            <p:tav tm="0">
                                              <p:val>
                                                <p:strVal val="#ppt_y+.1"/>
                                              </p:val>
                                            </p:tav>
                                            <p:tav tm="100000">
                                              <p:val>
                                                <p:strVal val="#ppt_y"/>
                                              </p:val>
                                            </p:tav>
                                          </p:tavLst>
                                        </p:anim>
                                      </p:childTnLst>
                                    </p:cTn>
                                  </p:par>
                                </p:childTnLst>
                              </p:cTn>
                            </p:par>
                            <p:par>
                              <p:cTn id="27" fill="hold">
                                <p:stCondLst>
                                  <p:cond delay="3400"/>
                                </p:stCondLst>
                                <p:childTnLst>
                                  <p:par>
                                    <p:cTn id="28" presetID="16" presetClass="entr" presetSubtype="21"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barn(inVertical)">
                                          <p:cBhvr>
                                            <p:cTn id="30" dur="500"/>
                                            <p:tgtEl>
                                              <p:spTgt spid="75"/>
                                            </p:tgtEl>
                                          </p:cBhvr>
                                        </p:animEffect>
                                      </p:childTnLst>
                                    </p:cTn>
                                  </p:par>
                                </p:childTnLst>
                              </p:cTn>
                            </p:par>
                            <p:par>
                              <p:cTn id="31" fill="hold">
                                <p:stCondLst>
                                  <p:cond delay="3900"/>
                                </p:stCondLst>
                                <p:childTnLst>
                                  <p:par>
                                    <p:cTn id="32" presetID="2" presetClass="entr" presetSubtype="12" accel="52000"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additive="base">
                                            <p:cTn id="34" dur="1200" fill="hold"/>
                                            <p:tgtEl>
                                              <p:spTgt spid="78"/>
                                            </p:tgtEl>
                                            <p:attrNameLst>
                                              <p:attrName>ppt_x</p:attrName>
                                            </p:attrNameLst>
                                          </p:cBhvr>
                                          <p:tavLst>
                                            <p:tav tm="0">
                                              <p:val>
                                                <p:strVal val="0-#ppt_w/2"/>
                                              </p:val>
                                            </p:tav>
                                            <p:tav tm="100000">
                                              <p:val>
                                                <p:strVal val="#ppt_x"/>
                                              </p:val>
                                            </p:tav>
                                          </p:tavLst>
                                        </p:anim>
                                        <p:anim calcmode="lin" valueType="num">
                                          <p:cBhvr additive="base">
                                            <p:cTn id="35" dur="1200" fill="hold"/>
                                            <p:tgtEl>
                                              <p:spTgt spid="78"/>
                                            </p:tgtEl>
                                            <p:attrNameLst>
                                              <p:attrName>ppt_y</p:attrName>
                                            </p:attrNameLst>
                                          </p:cBhvr>
                                          <p:tavLst>
                                            <p:tav tm="0">
                                              <p:val>
                                                <p:strVal val="1+#ppt_h/2"/>
                                              </p:val>
                                            </p:tav>
                                            <p:tav tm="100000">
                                              <p:val>
                                                <p:strVal val="#ppt_y"/>
                                              </p:val>
                                            </p:tav>
                                          </p:tavLst>
                                        </p:anim>
                                      </p:childTnLst>
                                    </p:cTn>
                                  </p:par>
                                  <p:par>
                                    <p:cTn id="36" presetID="2" presetClass="entr" presetSubtype="3" accel="52000" fill="hold" nodeType="withEffect">
                                      <p:stCondLst>
                                        <p:cond delay="400"/>
                                      </p:stCondLst>
                                      <p:childTnLst>
                                        <p:set>
                                          <p:cBhvr>
                                            <p:cTn id="37" dur="1" fill="hold">
                                              <p:stCondLst>
                                                <p:cond delay="0"/>
                                              </p:stCondLst>
                                            </p:cTn>
                                            <p:tgtEl>
                                              <p:spTgt spid="88"/>
                                            </p:tgtEl>
                                            <p:attrNameLst>
                                              <p:attrName>style.visibility</p:attrName>
                                            </p:attrNameLst>
                                          </p:cBhvr>
                                          <p:to>
                                            <p:strVal val="visible"/>
                                          </p:to>
                                        </p:set>
                                        <p:anim calcmode="lin" valueType="num">
                                          <p:cBhvr additive="base">
                                            <p:cTn id="38" dur="1200" fill="hold"/>
                                            <p:tgtEl>
                                              <p:spTgt spid="88"/>
                                            </p:tgtEl>
                                            <p:attrNameLst>
                                              <p:attrName>ppt_x</p:attrName>
                                            </p:attrNameLst>
                                          </p:cBhvr>
                                          <p:tavLst>
                                            <p:tav tm="0">
                                              <p:val>
                                                <p:strVal val="1+#ppt_w/2"/>
                                              </p:val>
                                            </p:tav>
                                            <p:tav tm="100000">
                                              <p:val>
                                                <p:strVal val="#ppt_x"/>
                                              </p:val>
                                            </p:tav>
                                          </p:tavLst>
                                        </p:anim>
                                        <p:anim calcmode="lin" valueType="num">
                                          <p:cBhvr additive="base">
                                            <p:cTn id="39" dur="1200" fill="hold"/>
                                            <p:tgtEl>
                                              <p:spTgt spid="88"/>
                                            </p:tgtEl>
                                            <p:attrNameLst>
                                              <p:attrName>ppt_y</p:attrName>
                                            </p:attrNameLst>
                                          </p:cBhvr>
                                          <p:tavLst>
                                            <p:tav tm="0">
                                              <p:val>
                                                <p:strVal val="0-#ppt_h/2"/>
                                              </p:val>
                                            </p:tav>
                                            <p:tav tm="100000">
                                              <p:val>
                                                <p:strVal val="#ppt_y"/>
                                              </p:val>
                                            </p:tav>
                                          </p:tavLst>
                                        </p:anim>
                                      </p:childTnLst>
                                    </p:cTn>
                                  </p:par>
                                  <p:par>
                                    <p:cTn id="40" presetID="2" presetClass="entr" presetSubtype="6" accel="52000" fill="hold" nodeType="withEffect">
                                      <p:stCondLst>
                                        <p:cond delay="900"/>
                                      </p:stCondLst>
                                      <p:childTnLst>
                                        <p:set>
                                          <p:cBhvr>
                                            <p:cTn id="41" dur="1" fill="hold">
                                              <p:stCondLst>
                                                <p:cond delay="0"/>
                                              </p:stCondLst>
                                            </p:cTn>
                                            <p:tgtEl>
                                              <p:spTgt spid="97"/>
                                            </p:tgtEl>
                                            <p:attrNameLst>
                                              <p:attrName>style.visibility</p:attrName>
                                            </p:attrNameLst>
                                          </p:cBhvr>
                                          <p:to>
                                            <p:strVal val="visible"/>
                                          </p:to>
                                        </p:set>
                                        <p:anim calcmode="lin" valueType="num">
                                          <p:cBhvr additive="base">
                                            <p:cTn id="42" dur="1200" fill="hold"/>
                                            <p:tgtEl>
                                              <p:spTgt spid="97"/>
                                            </p:tgtEl>
                                            <p:attrNameLst>
                                              <p:attrName>ppt_x</p:attrName>
                                            </p:attrNameLst>
                                          </p:cBhvr>
                                          <p:tavLst>
                                            <p:tav tm="0">
                                              <p:val>
                                                <p:strVal val="1+#ppt_w/2"/>
                                              </p:val>
                                            </p:tav>
                                            <p:tav tm="100000">
                                              <p:val>
                                                <p:strVal val="#ppt_x"/>
                                              </p:val>
                                            </p:tav>
                                          </p:tavLst>
                                        </p:anim>
                                        <p:anim calcmode="lin" valueType="num">
                                          <p:cBhvr additive="base">
                                            <p:cTn id="43" dur="1200" fill="hold"/>
                                            <p:tgtEl>
                                              <p:spTgt spid="97"/>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1000"/>
                                            <p:tgtEl>
                                              <p:spTgt spid="54"/>
                                            </p:tgtEl>
                                          </p:cBhvr>
                                        </p:animEffect>
                                        <p:anim calcmode="lin" valueType="num">
                                          <p:cBhvr>
                                            <p:cTn id="58" dur="1000" fill="hold"/>
                                            <p:tgtEl>
                                              <p:spTgt spid="54"/>
                                            </p:tgtEl>
                                            <p:attrNameLst>
                                              <p:attrName>ppt_x</p:attrName>
                                            </p:attrNameLst>
                                          </p:cBhvr>
                                          <p:tavLst>
                                            <p:tav tm="0">
                                              <p:val>
                                                <p:strVal val="#ppt_x"/>
                                              </p:val>
                                            </p:tav>
                                            <p:tav tm="100000">
                                              <p:val>
                                                <p:strVal val="#ppt_x"/>
                                              </p:val>
                                            </p:tav>
                                          </p:tavLst>
                                        </p:anim>
                                        <p:anim calcmode="lin" valueType="num">
                                          <p:cBhvr>
                                            <p:cTn id="59" dur="1000" fill="hold"/>
                                            <p:tgtEl>
                                              <p:spTgt spid="5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1000"/>
                                            <p:tgtEl>
                                              <p:spTgt spid="59"/>
                                            </p:tgtEl>
                                          </p:cBhvr>
                                        </p:animEffect>
                                        <p:anim calcmode="lin" valueType="num">
                                          <p:cBhvr>
                                            <p:cTn id="63" dur="1000" fill="hold"/>
                                            <p:tgtEl>
                                              <p:spTgt spid="59"/>
                                            </p:tgtEl>
                                            <p:attrNameLst>
                                              <p:attrName>ppt_x</p:attrName>
                                            </p:attrNameLst>
                                          </p:cBhvr>
                                          <p:tavLst>
                                            <p:tav tm="0">
                                              <p:val>
                                                <p:strVal val="#ppt_x"/>
                                              </p:val>
                                            </p:tav>
                                            <p:tav tm="100000">
                                              <p:val>
                                                <p:strVal val="#ppt_x"/>
                                              </p:val>
                                            </p:tav>
                                          </p:tavLst>
                                        </p:anim>
                                        <p:anim calcmode="lin" valueType="num">
                                          <p:cBhvr>
                                            <p:cTn id="64" dur="1000" fill="hold"/>
                                            <p:tgtEl>
                                              <p:spTgt spid="59"/>
                                            </p:tgtEl>
                                            <p:attrNameLst>
                                              <p:attrName>ppt_y</p:attrName>
                                            </p:attrNameLst>
                                          </p:cBhvr>
                                          <p:tavLst>
                                            <p:tav tm="0">
                                              <p:val>
                                                <p:strVal val="#ppt_y+.1"/>
                                              </p:val>
                                            </p:tav>
                                            <p:tav tm="100000">
                                              <p:val>
                                                <p:strVal val="#ppt_y"/>
                                              </p:val>
                                            </p:tav>
                                          </p:tavLst>
                                        </p:anim>
                                      </p:childTnLst>
                                    </p:cTn>
                                  </p:par>
                                </p:childTnLst>
                              </p:cTn>
                            </p:par>
                            <p:par>
                              <p:cTn id="65" fill="hold">
                                <p:stCondLst>
                                  <p:cond delay="7000"/>
                                </p:stCondLst>
                                <p:childTnLst>
                                  <p:par>
                                    <p:cTn id="66" presetID="14" presetClass="entr" presetSubtype="10" fill="hold" grpId="0" nodeType="after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randombar(horizontal)">
                                          <p:cBhvr>
                                            <p:cTn id="68" dur="500"/>
                                            <p:tgtEl>
                                              <p:spTgt spid="63"/>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randombar(horizontal)">
                                          <p:cBhvr>
                                            <p:cTn id="71" dur="500"/>
                                            <p:tgtEl>
                                              <p:spTgt spid="64"/>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randombar(horizontal)">
                                          <p:cBhvr>
                                            <p:cTn id="74" dur="500"/>
                                            <p:tgtEl>
                                              <p:spTgt spid="65"/>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randombar(horizontal)">
                                          <p:cBhvr>
                                            <p:cTn id="77" dur="500"/>
                                            <p:tgtEl>
                                              <p:spTgt spid="66"/>
                                            </p:tgtEl>
                                          </p:cBhvr>
                                        </p:animEffect>
                                      </p:childTnLst>
                                    </p:cTn>
                                  </p:par>
                                </p:childTnLst>
                              </p:cTn>
                            </p:par>
                            <p:par>
                              <p:cTn id="78" fill="hold">
                                <p:stCondLst>
                                  <p:cond delay="7500"/>
                                </p:stCondLst>
                                <p:childTnLst>
                                  <p:par>
                                    <p:cTn id="79" presetID="10" presetClass="entr" presetSubtype="0" fill="hold" grpId="0" nodeType="after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7" grpId="0" animBg="1"/>
          <p:bldP spid="58" grpId="0" animBg="1"/>
          <p:bldP spid="63" grpId="0"/>
          <p:bldP spid="64" grpId="0"/>
          <p:bldP spid="65" grpId="0"/>
          <p:bldP spid="66" grpId="0"/>
          <p:bldP spid="76" grpId="0"/>
          <p:bldP spid="75" grpId="0"/>
          <p:bldP spid="100" grpId="0"/>
          <p:bldP spid="10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188147" y="2044069"/>
            <a:ext cx="2480327" cy="452096"/>
          </a:xfrm>
          <a:prstGeom prst="roundRect">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1479" tIns="40740" rIns="81479" bIns="40740" rtlCol="0" anchor="ctr"/>
          <a:lstStyle/>
          <a:p>
            <a:pPr algn="ctr"/>
            <a:endParaRPr lang="zh-CN" altLang="en-US"/>
          </a:p>
        </p:txBody>
      </p:sp>
      <p:cxnSp>
        <p:nvCxnSpPr>
          <p:cNvPr id="4" name="直接连接符 3"/>
          <p:cNvCxnSpPr/>
          <p:nvPr/>
        </p:nvCxnSpPr>
        <p:spPr bwMode="auto">
          <a:xfrm>
            <a:off x="6109360" y="1539889"/>
            <a:ext cx="0" cy="1944692"/>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a:off x="6109360" y="4398089"/>
            <a:ext cx="0" cy="1944692"/>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Box 26"/>
          <p:cNvSpPr txBox="1"/>
          <p:nvPr/>
        </p:nvSpPr>
        <p:spPr>
          <a:xfrm>
            <a:off x="2327620" y="2048486"/>
            <a:ext cx="2564158" cy="451340"/>
          </a:xfrm>
          <a:prstGeom prst="rect">
            <a:avLst/>
          </a:prstGeom>
          <a:solidFill>
            <a:schemeClr val="tx1">
              <a:lumMod val="65000"/>
              <a:lumOff val="35000"/>
            </a:schemeClr>
          </a:solidFill>
          <a:ln>
            <a:noFill/>
          </a:ln>
        </p:spPr>
        <p:txBody>
          <a:bodyPr wrap="none" lIns="121917" tIns="60959" rIns="121917" bIns="60959" rtlCol="0">
            <a:spAutoFit/>
          </a:bodyPr>
          <a:lstStyle/>
          <a:p>
            <a:pPr algn="r"/>
            <a:r>
              <a:rPr lang="en-US" altLang="zh-CN" sz="2133" b="1" dirty="0">
                <a:solidFill>
                  <a:schemeClr val="bg1"/>
                </a:solidFill>
                <a:latin typeface="微软雅黑" panose="020B0503020204020204" pitchFamily="34" charset="-122"/>
                <a:ea typeface="微软雅黑" panose="020B0503020204020204" pitchFamily="34" charset="-122"/>
              </a:rPr>
              <a:t>2020</a:t>
            </a:r>
            <a:r>
              <a:rPr lang="zh-CN" altLang="en-US" sz="2133" b="1" dirty="0">
                <a:solidFill>
                  <a:schemeClr val="bg1"/>
                </a:solidFill>
                <a:latin typeface="微软雅黑" panose="020B0503020204020204" pitchFamily="34" charset="-122"/>
                <a:ea typeface="微软雅黑" panose="020B0503020204020204" pitchFamily="34" charset="-122"/>
              </a:rPr>
              <a:t>年上半年情况</a:t>
            </a:r>
          </a:p>
        </p:txBody>
      </p:sp>
      <p:sp>
        <p:nvSpPr>
          <p:cNvPr id="8" name="TextBox 27"/>
          <p:cNvSpPr txBox="1"/>
          <p:nvPr/>
        </p:nvSpPr>
        <p:spPr>
          <a:xfrm>
            <a:off x="7189360" y="2048486"/>
            <a:ext cx="2564157" cy="451340"/>
          </a:xfrm>
          <a:prstGeom prst="rect">
            <a:avLst/>
          </a:prstGeom>
          <a:noFill/>
          <a:effectLst/>
        </p:spPr>
        <p:txBody>
          <a:bodyPr wrap="none" lIns="121917" tIns="60959" rIns="121917" bIns="60959" rtlCol="0">
            <a:spAutoFit/>
          </a:bodyPr>
          <a:lstStyle/>
          <a:p>
            <a:r>
              <a:rPr lang="en-US" altLang="zh-CN" sz="2133" b="1" dirty="0">
                <a:solidFill>
                  <a:schemeClr val="bg1"/>
                </a:solidFill>
                <a:latin typeface="微软雅黑" panose="020B0503020204020204" pitchFamily="34" charset="-122"/>
                <a:ea typeface="微软雅黑" panose="020B0503020204020204" pitchFamily="34" charset="-122"/>
              </a:rPr>
              <a:t>2021</a:t>
            </a:r>
            <a:r>
              <a:rPr lang="zh-CN" altLang="en-US" sz="2133" b="1" dirty="0">
                <a:solidFill>
                  <a:schemeClr val="bg1"/>
                </a:solidFill>
                <a:latin typeface="微软雅黑" panose="020B0503020204020204" pitchFamily="34" charset="-122"/>
                <a:ea typeface="微软雅黑" panose="020B0503020204020204" pitchFamily="34" charset="-122"/>
              </a:rPr>
              <a:t>年上半年情况</a:t>
            </a:r>
          </a:p>
        </p:txBody>
      </p:sp>
      <p:sp>
        <p:nvSpPr>
          <p:cNvPr id="9" name="TextBox 28"/>
          <p:cNvSpPr txBox="1"/>
          <p:nvPr/>
        </p:nvSpPr>
        <p:spPr>
          <a:xfrm>
            <a:off x="1347617" y="2619071"/>
            <a:ext cx="3637945" cy="769439"/>
          </a:xfrm>
          <a:prstGeom prst="rect">
            <a:avLst/>
          </a:prstGeom>
          <a:noFill/>
        </p:spPr>
        <p:txBody>
          <a:bodyPr wrap="square" lIns="121917" tIns="60959" rIns="121917" bIns="60959" rtlCol="0">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这里输入简要文字说明这里输入简要文字说明这里输入简要文字说明</a:t>
            </a:r>
          </a:p>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这里输入简要文字说明</a:t>
            </a:r>
          </a:p>
        </p:txBody>
      </p:sp>
      <p:sp>
        <p:nvSpPr>
          <p:cNvPr id="10" name="TextBox 29"/>
          <p:cNvSpPr txBox="1"/>
          <p:nvPr/>
        </p:nvSpPr>
        <p:spPr>
          <a:xfrm>
            <a:off x="7059784" y="2619071"/>
            <a:ext cx="3637945" cy="769439"/>
          </a:xfrm>
          <a:prstGeom prst="rect">
            <a:avLst/>
          </a:prstGeom>
          <a:noFill/>
        </p:spPr>
        <p:txBody>
          <a:bodyPr wrap="square" lIns="121917" tIns="60959" rIns="121917" bIns="60959" rtlCol="0">
            <a:spAutoFit/>
          </a:bodyPr>
          <a:lstStyle>
            <a:defPPr>
              <a:defRPr lang="zh-CN"/>
            </a:defPPr>
            <a:lvl1pPr algn="r">
              <a:defRPr sz="1400">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dirty="0"/>
              <a:t>这里输入简要文字说明这里输入简要文字说明这里输入简要文字说明</a:t>
            </a:r>
          </a:p>
          <a:p>
            <a:pPr algn="l"/>
            <a:r>
              <a:rPr lang="zh-CN" altLang="en-US" dirty="0"/>
              <a:t>这里输入简要文字说明</a:t>
            </a:r>
          </a:p>
        </p:txBody>
      </p:sp>
      <p:sp>
        <p:nvSpPr>
          <p:cNvPr id="11" name="矩形 10"/>
          <p:cNvSpPr/>
          <p:nvPr/>
        </p:nvSpPr>
        <p:spPr bwMode="auto">
          <a:xfrm>
            <a:off x="2687154" y="3851854"/>
            <a:ext cx="2149725"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计划完成：</a:t>
            </a:r>
            <a:r>
              <a:rPr lang="en-US" altLang="zh-CN" sz="1733" dirty="0">
                <a:latin typeface="微软雅黑" panose="020B0503020204020204" pitchFamily="34" charset="-122"/>
                <a:ea typeface="微软雅黑" panose="020B0503020204020204" pitchFamily="34" charset="-122"/>
              </a:rPr>
              <a:t>60%</a:t>
            </a:r>
            <a:endParaRPr lang="zh-CN" altLang="en-US" sz="1733" dirty="0">
              <a:latin typeface="微软雅黑" panose="020B0503020204020204" pitchFamily="34" charset="-122"/>
              <a:ea typeface="微软雅黑" panose="020B0503020204020204" pitchFamily="34" charset="-122"/>
            </a:endParaRPr>
          </a:p>
        </p:txBody>
      </p:sp>
      <p:sp>
        <p:nvSpPr>
          <p:cNvPr id="12" name="矩形 11"/>
          <p:cNvSpPr/>
          <p:nvPr/>
        </p:nvSpPr>
        <p:spPr bwMode="auto">
          <a:xfrm>
            <a:off x="1817345" y="4296463"/>
            <a:ext cx="3019535"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实际完成数：</a:t>
            </a:r>
            <a:r>
              <a:rPr lang="en-US" altLang="zh-CN" sz="1733" dirty="0">
                <a:latin typeface="微软雅黑" panose="020B0503020204020204" pitchFamily="34" charset="-122"/>
                <a:ea typeface="微软雅黑" panose="020B0503020204020204" pitchFamily="34" charset="-122"/>
              </a:rPr>
              <a:t>555</a:t>
            </a:r>
            <a:r>
              <a:rPr lang="zh-CN" altLang="en-US" sz="1733" dirty="0">
                <a:latin typeface="微软雅黑" panose="020B0503020204020204" pitchFamily="34" charset="-122"/>
                <a:ea typeface="微软雅黑" panose="020B0503020204020204" pitchFamily="34" charset="-122"/>
              </a:rPr>
              <a:t>万</a:t>
            </a:r>
          </a:p>
        </p:txBody>
      </p:sp>
      <p:sp>
        <p:nvSpPr>
          <p:cNvPr id="13" name="矩形 12"/>
          <p:cNvSpPr/>
          <p:nvPr/>
        </p:nvSpPr>
        <p:spPr bwMode="auto">
          <a:xfrm>
            <a:off x="2249376" y="4791883"/>
            <a:ext cx="2587507"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回款数：</a:t>
            </a:r>
            <a:r>
              <a:rPr lang="en-US" altLang="zh-CN" sz="1733" dirty="0">
                <a:latin typeface="微软雅黑" panose="020B0503020204020204" pitchFamily="34" charset="-122"/>
                <a:ea typeface="微软雅黑" panose="020B0503020204020204" pitchFamily="34" charset="-122"/>
              </a:rPr>
              <a:t>400</a:t>
            </a:r>
            <a:r>
              <a:rPr lang="zh-CN" altLang="en-US" sz="1733" dirty="0">
                <a:latin typeface="微软雅黑" panose="020B0503020204020204" pitchFamily="34" charset="-122"/>
                <a:ea typeface="微软雅黑" panose="020B0503020204020204" pitchFamily="34" charset="-122"/>
              </a:rPr>
              <a:t>万</a:t>
            </a:r>
          </a:p>
        </p:txBody>
      </p:sp>
      <p:sp>
        <p:nvSpPr>
          <p:cNvPr id="14" name="矩形 13"/>
          <p:cNvSpPr/>
          <p:nvPr/>
        </p:nvSpPr>
        <p:spPr bwMode="auto">
          <a:xfrm>
            <a:off x="2753409" y="5285222"/>
            <a:ext cx="2083472"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pPr algn="r"/>
            <a:r>
              <a:rPr lang="zh-CN" altLang="en-US" sz="1733" dirty="0">
                <a:latin typeface="微软雅黑" panose="020B0503020204020204" pitchFamily="34" charset="-122"/>
                <a:ea typeface="微软雅黑" panose="020B0503020204020204" pitchFamily="34" charset="-122"/>
              </a:rPr>
              <a:t>您的文字</a:t>
            </a:r>
          </a:p>
        </p:txBody>
      </p:sp>
      <p:sp>
        <p:nvSpPr>
          <p:cNvPr id="15" name="矩形 14"/>
          <p:cNvSpPr/>
          <p:nvPr/>
        </p:nvSpPr>
        <p:spPr bwMode="auto">
          <a:xfrm>
            <a:off x="7329562" y="3851854"/>
            <a:ext cx="2336316"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计划完成：</a:t>
            </a:r>
            <a:r>
              <a:rPr lang="en-US" altLang="zh-CN" sz="1733" dirty="0">
                <a:latin typeface="微软雅黑" panose="020B0503020204020204" pitchFamily="34" charset="-122"/>
                <a:ea typeface="微软雅黑" panose="020B0503020204020204" pitchFamily="34" charset="-122"/>
              </a:rPr>
              <a:t>80%</a:t>
            </a:r>
            <a:endParaRPr lang="zh-CN" altLang="en-US" sz="1733" dirty="0">
              <a:latin typeface="微软雅黑" panose="020B0503020204020204" pitchFamily="34" charset="-122"/>
              <a:ea typeface="微软雅黑" panose="020B0503020204020204" pitchFamily="34" charset="-122"/>
            </a:endParaRPr>
          </a:p>
        </p:txBody>
      </p:sp>
      <p:sp>
        <p:nvSpPr>
          <p:cNvPr id="16" name="矩形 15"/>
          <p:cNvSpPr/>
          <p:nvPr/>
        </p:nvSpPr>
        <p:spPr bwMode="auto">
          <a:xfrm>
            <a:off x="7341606" y="4296463"/>
            <a:ext cx="3485701"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实际完成数：</a:t>
            </a:r>
            <a:r>
              <a:rPr lang="en-US" altLang="zh-CN" sz="1733" dirty="0">
                <a:latin typeface="微软雅黑" panose="020B0503020204020204" pitchFamily="34" charset="-122"/>
                <a:ea typeface="微软雅黑" panose="020B0503020204020204" pitchFamily="34" charset="-122"/>
              </a:rPr>
              <a:t>800</a:t>
            </a:r>
            <a:r>
              <a:rPr lang="zh-CN" altLang="en-US" sz="1733" dirty="0">
                <a:latin typeface="微软雅黑" panose="020B0503020204020204" pitchFamily="34" charset="-122"/>
                <a:ea typeface="微软雅黑" panose="020B0503020204020204" pitchFamily="34" charset="-122"/>
              </a:rPr>
              <a:t>万</a:t>
            </a:r>
          </a:p>
        </p:txBody>
      </p:sp>
      <p:sp>
        <p:nvSpPr>
          <p:cNvPr id="17" name="矩形 16"/>
          <p:cNvSpPr/>
          <p:nvPr/>
        </p:nvSpPr>
        <p:spPr bwMode="auto">
          <a:xfrm>
            <a:off x="7341606" y="4790842"/>
            <a:ext cx="1820237" cy="352983"/>
          </a:xfrm>
          <a:prstGeom prst="rect">
            <a:avLst/>
          </a:prstGeom>
          <a:solidFill>
            <a:schemeClr val="tx1">
              <a:lumMod val="50000"/>
              <a:lumOff val="50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回款数：</a:t>
            </a:r>
            <a:r>
              <a:rPr lang="en-US" altLang="zh-CN" sz="1733" dirty="0">
                <a:latin typeface="微软雅黑" panose="020B0503020204020204" pitchFamily="34" charset="-122"/>
                <a:ea typeface="微软雅黑" panose="020B0503020204020204" pitchFamily="34" charset="-122"/>
              </a:rPr>
              <a:t>500</a:t>
            </a:r>
            <a:r>
              <a:rPr lang="zh-CN" altLang="en-US" sz="1733" dirty="0">
                <a:latin typeface="微软雅黑" panose="020B0503020204020204" pitchFamily="34" charset="-122"/>
                <a:ea typeface="微软雅黑" panose="020B0503020204020204" pitchFamily="34" charset="-122"/>
              </a:rPr>
              <a:t>万</a:t>
            </a:r>
          </a:p>
        </p:txBody>
      </p:sp>
      <p:sp>
        <p:nvSpPr>
          <p:cNvPr id="18" name="矩形 17"/>
          <p:cNvSpPr/>
          <p:nvPr/>
        </p:nvSpPr>
        <p:spPr bwMode="auto">
          <a:xfrm>
            <a:off x="7329561" y="5285222"/>
            <a:ext cx="2480327" cy="352983"/>
          </a:xfrm>
          <a:prstGeom prst="rect">
            <a:avLst/>
          </a:prstGeom>
          <a:solidFill>
            <a:schemeClr val="tx1">
              <a:lumMod val="65000"/>
              <a:lumOff val="35000"/>
            </a:schemeClr>
          </a:solidFill>
          <a:ln w="34925">
            <a:noFill/>
          </a:ln>
          <a:effectLst/>
        </p:spPr>
        <p:style>
          <a:lnRef idx="1">
            <a:schemeClr val="accent5"/>
          </a:lnRef>
          <a:fillRef idx="3">
            <a:schemeClr val="accent5"/>
          </a:fillRef>
          <a:effectRef idx="2">
            <a:schemeClr val="accent5"/>
          </a:effectRef>
          <a:fontRef idx="minor">
            <a:schemeClr val="lt1"/>
          </a:fontRef>
        </p:style>
        <p:txBody>
          <a:bodyPr lIns="123139" tIns="61569" rIns="123139" bIns="61569" spcCol="0" rtlCol="0" anchor="ctr"/>
          <a:lstStyle/>
          <a:p>
            <a:r>
              <a:rPr lang="zh-CN" altLang="en-US" sz="1733" dirty="0">
                <a:latin typeface="微软雅黑" panose="020B0503020204020204" pitchFamily="34" charset="-122"/>
                <a:ea typeface="微软雅黑" panose="020B0503020204020204" pitchFamily="34" charset="-122"/>
              </a:rPr>
              <a:t>您的文字</a:t>
            </a:r>
          </a:p>
        </p:txBody>
      </p:sp>
      <p:sp>
        <p:nvSpPr>
          <p:cNvPr id="20"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今年去年相比</a:t>
            </a:r>
          </a:p>
        </p:txBody>
      </p:sp>
      <p:sp>
        <p:nvSpPr>
          <p:cNvPr id="21"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This Year Compared To Last Year</a:t>
            </a:r>
          </a:p>
        </p:txBody>
      </p:sp>
      <p:grpSp>
        <p:nvGrpSpPr>
          <p:cNvPr id="22" name="组合 21"/>
          <p:cNvGrpSpPr/>
          <p:nvPr/>
        </p:nvGrpSpPr>
        <p:grpSpPr>
          <a:xfrm>
            <a:off x="4250934" y="3313732"/>
            <a:ext cx="2408529" cy="2465441"/>
            <a:chOff x="2160003" y="2746644"/>
            <a:chExt cx="3526233" cy="3609554"/>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4" name="椭圆 2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38"/>
          <p:cNvSpPr txBox="1"/>
          <p:nvPr/>
        </p:nvSpPr>
        <p:spPr>
          <a:xfrm>
            <a:off x="5776151" y="3553360"/>
            <a:ext cx="665369" cy="615551"/>
          </a:xfrm>
          <a:prstGeom prst="rect">
            <a:avLst/>
          </a:prstGeom>
          <a:noFill/>
        </p:spPr>
        <p:txBody>
          <a:bodyPr wrap="none" lIns="121917" tIns="60959" rIns="121917" bIns="60959" rtlCol="0">
            <a:spAutoFit/>
          </a:bodyPr>
          <a:lstStyle/>
          <a:p>
            <a:r>
              <a:rPr lang="en-US" altLang="zh-CN" sz="3200" dirty="0">
                <a:solidFill>
                  <a:srgbClr val="F8F8F8"/>
                </a:solidFill>
              </a:rPr>
              <a:t>VS</a:t>
            </a:r>
            <a:endParaRPr lang="zh-CN" altLang="en-US" sz="3200" dirty="0">
              <a:solidFill>
                <a:srgbClr val="F8F8F8"/>
              </a:solidFill>
            </a:endParaRPr>
          </a:p>
        </p:txBody>
      </p:sp>
    </p:spTree>
    <p:extLst>
      <p:ext uri="{BB962C8B-B14F-4D97-AF65-F5344CB8AC3E}">
        <p14:creationId xmlns:p14="http://schemas.microsoft.com/office/powerpoint/2010/main" val="4013928695"/>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250"/>
                                </p:stCondLst>
                                <p:childTnLst>
                                  <p:par>
                                    <p:cTn id="21" presetID="5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750"/>
                                </p:stCondLst>
                                <p:childTnLst>
                                  <p:par>
                                    <p:cTn id="32" presetID="42"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3750"/>
                                </p:stCondLst>
                                <p:childTnLst>
                                  <p:par>
                                    <p:cTn id="38" presetID="2" presetClass="entr" presetSubtype="1" accel="68000" fill="hold" grpId="0" nodeType="afterEffect" p14:presetBounceEnd="20000">
                                      <p:stCondLst>
                                        <p:cond delay="0"/>
                                      </p:stCondLst>
                                      <p:iterate type="lt">
                                        <p:tmPct val="10000"/>
                                      </p:iterate>
                                      <p:childTnLst>
                                        <p:set>
                                          <p:cBhvr>
                                            <p:cTn id="39" dur="1" fill="hold">
                                              <p:stCondLst>
                                                <p:cond delay="0"/>
                                              </p:stCondLst>
                                            </p:cTn>
                                            <p:tgtEl>
                                              <p:spTgt spid="7"/>
                                            </p:tgtEl>
                                            <p:attrNameLst>
                                              <p:attrName>style.visibility</p:attrName>
                                            </p:attrNameLst>
                                          </p:cBhvr>
                                          <p:to>
                                            <p:strVal val="visible"/>
                                          </p:to>
                                        </p:set>
                                        <p:anim calcmode="lin" valueType="num" p14:bounceEnd="20000">
                                          <p:cBhvr additive="base">
                                            <p:cTn id="40" dur="50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41" dur="500" fill="hold"/>
                                            <p:tgtEl>
                                              <p:spTgt spid="7"/>
                                            </p:tgtEl>
                                            <p:attrNameLst>
                                              <p:attrName>ppt_y</p:attrName>
                                            </p:attrNameLst>
                                          </p:cBhvr>
                                          <p:tavLst>
                                            <p:tav tm="0">
                                              <p:val>
                                                <p:strVal val="0-#ppt_h/2"/>
                                              </p:val>
                                            </p:tav>
                                            <p:tav tm="100000">
                                              <p:val>
                                                <p:strVal val="#ppt_y"/>
                                              </p:val>
                                            </p:tav>
                                          </p:tavLst>
                                        </p:anim>
                                      </p:childTnLst>
                                    </p:cTn>
                                  </p:par>
                                  <p:par>
                                    <p:cTn id="42" presetID="2" presetClass="entr" presetSubtype="1" accel="68000" fill="hold" grpId="0" nodeType="withEffect" p14:presetBounceEnd="20000">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14:bounceEnd="20000">
                                          <p:cBhvr additive="base">
                                            <p:cTn id="44" dur="500" fill="hold"/>
                                            <p:tgtEl>
                                              <p:spTgt spid="8"/>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8"/>
                                            </p:tgtEl>
                                            <p:attrNameLst>
                                              <p:attrName>ppt_y</p:attrName>
                                            </p:attrNameLst>
                                          </p:cBhvr>
                                          <p:tavLst>
                                            <p:tav tm="0">
                                              <p:val>
                                                <p:strVal val="0-#ppt_h/2"/>
                                              </p:val>
                                            </p:tav>
                                            <p:tav tm="100000">
                                              <p:val>
                                                <p:strVal val="#ppt_y"/>
                                              </p:val>
                                            </p:tav>
                                          </p:tavLst>
                                        </p:anim>
                                      </p:childTnLst>
                                    </p:cTn>
                                  </p:par>
                                </p:childTnLst>
                              </p:cTn>
                            </p:par>
                            <p:par>
                              <p:cTn id="46" fill="hold">
                                <p:stCondLst>
                                  <p:cond delay="47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5200"/>
                                </p:stCondLst>
                                <p:childTnLst>
                                  <p:par>
                                    <p:cTn id="54" presetID="22" presetClass="entr" presetSubtype="2"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700"/>
                                </p:stCondLst>
                                <p:childTnLst>
                                  <p:par>
                                    <p:cTn id="61" presetID="22" presetClass="entr" presetSubtype="2"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par>
                              <p:cTn id="67" fill="hold">
                                <p:stCondLst>
                                  <p:cond delay="6200"/>
                                </p:stCondLst>
                                <p:childTnLst>
                                  <p:par>
                                    <p:cTn id="68" presetID="22" presetClass="entr" presetSubtype="2"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right)">
                                          <p:cBhvr>
                                            <p:cTn id="70" dur="500"/>
                                            <p:tgtEl>
                                              <p:spTgt spid="1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6700"/>
                                </p:stCondLst>
                                <p:childTnLst>
                                  <p:par>
                                    <p:cTn id="75" presetID="22" presetClass="entr" presetSubtype="2"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right)">
                                          <p:cBhvr>
                                            <p:cTn id="77" dur="500"/>
                                            <p:tgtEl>
                                              <p:spTgt spid="1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20" grpId="0"/>
          <p:bldP spid="21" grpId="0"/>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2250"/>
                                </p:stCondLst>
                                <p:childTnLst>
                                  <p:par>
                                    <p:cTn id="21" presetID="53" presetClass="entr" presetSubtype="16"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animEffect transition="in" filter="fade">
                                          <p:cBhvr>
                                            <p:cTn id="25" dur="500"/>
                                            <p:tgtEl>
                                              <p:spTgt spid="22"/>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750"/>
                                </p:stCondLst>
                                <p:childTnLst>
                                  <p:par>
                                    <p:cTn id="32" presetID="42"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par>
                              <p:cTn id="37" fill="hold">
                                <p:stCondLst>
                                  <p:cond delay="3750"/>
                                </p:stCondLst>
                                <p:childTnLst>
                                  <p:par>
                                    <p:cTn id="38" presetID="2" presetClass="entr" presetSubtype="1" accel="68000" fill="hold" grpId="0" nodeType="afterEffect">
                                      <p:stCondLst>
                                        <p:cond delay="0"/>
                                      </p:stCondLst>
                                      <p:iterate type="lt">
                                        <p:tmPct val="10000"/>
                                      </p:iterate>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0-#ppt_h/2"/>
                                              </p:val>
                                            </p:tav>
                                            <p:tav tm="100000">
                                              <p:val>
                                                <p:strVal val="#ppt_y"/>
                                              </p:val>
                                            </p:tav>
                                          </p:tavLst>
                                        </p:anim>
                                      </p:childTnLst>
                                    </p:cTn>
                                  </p:par>
                                  <p:par>
                                    <p:cTn id="42" presetID="2" presetClass="entr" presetSubtype="1" accel="68000" fill="hold" grpId="0" nodeType="withEffect">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0-#ppt_h/2"/>
                                              </p:val>
                                            </p:tav>
                                            <p:tav tm="100000">
                                              <p:val>
                                                <p:strVal val="#ppt_y"/>
                                              </p:val>
                                            </p:tav>
                                          </p:tavLst>
                                        </p:anim>
                                      </p:childTnLst>
                                    </p:cTn>
                                  </p:par>
                                </p:childTnLst>
                              </p:cTn>
                            </p:par>
                            <p:par>
                              <p:cTn id="46" fill="hold">
                                <p:stCondLst>
                                  <p:cond delay="4700"/>
                                </p:stCondLst>
                                <p:childTnLst>
                                  <p:par>
                                    <p:cTn id="47" presetID="22" presetClass="entr" presetSubtype="1"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par>
                              <p:cTn id="53" fill="hold">
                                <p:stCondLst>
                                  <p:cond delay="5200"/>
                                </p:stCondLst>
                                <p:childTnLst>
                                  <p:par>
                                    <p:cTn id="54" presetID="22" presetClass="entr" presetSubtype="2"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par>
                              <p:cTn id="60" fill="hold">
                                <p:stCondLst>
                                  <p:cond delay="5700"/>
                                </p:stCondLst>
                                <p:childTnLst>
                                  <p:par>
                                    <p:cTn id="61" presetID="22" presetClass="entr" presetSubtype="2"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right)">
                                          <p:cBhvr>
                                            <p:cTn id="63" dur="500"/>
                                            <p:tgtEl>
                                              <p:spTgt spid="1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par>
                              <p:cTn id="67" fill="hold">
                                <p:stCondLst>
                                  <p:cond delay="6200"/>
                                </p:stCondLst>
                                <p:childTnLst>
                                  <p:par>
                                    <p:cTn id="68" presetID="22" presetClass="entr" presetSubtype="2"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right)">
                                          <p:cBhvr>
                                            <p:cTn id="70" dur="500"/>
                                            <p:tgtEl>
                                              <p:spTgt spid="1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left)">
                                          <p:cBhvr>
                                            <p:cTn id="73" dur="500"/>
                                            <p:tgtEl>
                                              <p:spTgt spid="17"/>
                                            </p:tgtEl>
                                          </p:cBhvr>
                                        </p:animEffect>
                                      </p:childTnLst>
                                    </p:cTn>
                                  </p:par>
                                </p:childTnLst>
                              </p:cTn>
                            </p:par>
                            <p:par>
                              <p:cTn id="74" fill="hold">
                                <p:stCondLst>
                                  <p:cond delay="6700"/>
                                </p:stCondLst>
                                <p:childTnLst>
                                  <p:par>
                                    <p:cTn id="75" presetID="22" presetClass="entr" presetSubtype="2"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right)">
                                          <p:cBhvr>
                                            <p:cTn id="77" dur="500"/>
                                            <p:tgtEl>
                                              <p:spTgt spid="1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20" grpId="0"/>
          <p:bldP spid="21" grpId="0"/>
          <p:bldP spid="1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工作达成情况</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Achievement Of Work</a:t>
            </a:r>
          </a:p>
        </p:txBody>
      </p:sp>
      <p:sp>
        <p:nvSpPr>
          <p:cNvPr id="4" name="Freeform 2"/>
          <p:cNvSpPr>
            <a:spLocks/>
          </p:cNvSpPr>
          <p:nvPr/>
        </p:nvSpPr>
        <p:spPr bwMode="blackWhite">
          <a:xfrm>
            <a:off x="2452631" y="2782495"/>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chemeClr val="bg1">
              <a:lumMod val="85000"/>
            </a:schemeClr>
          </a:solidFill>
          <a:ln w="25400" cap="flat" cmpd="sng" algn="ctr">
            <a:noFill/>
            <a:prstDash val="solid"/>
          </a:ln>
          <a:effectLst>
            <a:innerShdw blurRad="63500" dist="50800" dir="18900000">
              <a:prstClr val="black">
                <a:alpha val="50000"/>
              </a:prstClr>
            </a:inn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41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sp>
        <p:nvSpPr>
          <p:cNvPr id="5" name="Freeform 3"/>
          <p:cNvSpPr>
            <a:spLocks/>
          </p:cNvSpPr>
          <p:nvPr/>
        </p:nvSpPr>
        <p:spPr bwMode="blackWhite">
          <a:xfrm rot="1118702">
            <a:off x="1490180" y="2300195"/>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a:outerShdw blurRad="50800" dist="38100" dir="2700000" algn="tl" rotWithShape="0">
              <a:prstClr val="black">
                <a:alpha val="40000"/>
              </a:prstClr>
            </a:outerShdw>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6" name="Oval 4"/>
          <p:cNvSpPr>
            <a:spLocks noChangeArrowheads="1"/>
          </p:cNvSpPr>
          <p:nvPr/>
        </p:nvSpPr>
        <p:spPr bwMode="blackWhite">
          <a:xfrm>
            <a:off x="3112486" y="2739537"/>
            <a:ext cx="185462" cy="179642"/>
          </a:xfrm>
          <a:prstGeom prst="ellipse">
            <a:avLst/>
          </a:prstGeom>
          <a:solidFill>
            <a:schemeClr val="tx1">
              <a:lumMod val="65000"/>
              <a:lumOff val="35000"/>
            </a:scheme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4100" b="1" i="0" u="none" strike="noStrike" kern="0" cap="none" spc="0" normalizeH="0" baseline="0" noProof="0">
              <a:ln>
                <a:noFill/>
              </a:ln>
              <a:solidFill>
                <a:sysClr val="window" lastClr="FFFFFF"/>
              </a:solidFill>
              <a:effectLst/>
              <a:uLnTx/>
              <a:uFillTx/>
              <a:latin typeface="微软雅黑" pitchFamily="34" charset="-122"/>
              <a:ea typeface="微软雅黑" pitchFamily="34" charset="-122"/>
              <a:cs typeface="+mn-cs"/>
            </a:endParaRPr>
          </a:p>
        </p:txBody>
      </p:sp>
      <p:grpSp>
        <p:nvGrpSpPr>
          <p:cNvPr id="7" name="组合 6"/>
          <p:cNvGrpSpPr/>
          <p:nvPr/>
        </p:nvGrpSpPr>
        <p:grpSpPr>
          <a:xfrm>
            <a:off x="4154980" y="3021834"/>
            <a:ext cx="1444654" cy="1962393"/>
            <a:chOff x="7028729" y="2636912"/>
            <a:chExt cx="1445030" cy="1962393"/>
          </a:xfrm>
        </p:grpSpPr>
        <p:sp>
          <p:nvSpPr>
            <p:cNvPr id="8"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9"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0"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1" name="Freeform 8"/>
            <p:cNvSpPr>
              <a:spLocks/>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tx1">
                <a:lumMod val="65000"/>
                <a:lumOff val="35000"/>
              </a:scheme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grpSp>
      <p:grpSp>
        <p:nvGrpSpPr>
          <p:cNvPr id="12" name="组合 11"/>
          <p:cNvGrpSpPr/>
          <p:nvPr/>
        </p:nvGrpSpPr>
        <p:grpSpPr>
          <a:xfrm>
            <a:off x="890844" y="3021834"/>
            <a:ext cx="1444654" cy="1960439"/>
            <a:chOff x="3763742" y="2636912"/>
            <a:chExt cx="1445030" cy="1960439"/>
          </a:xfrm>
        </p:grpSpPr>
        <p:sp>
          <p:nvSpPr>
            <p:cNvPr id="13"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4"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5"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sp>
          <p:nvSpPr>
            <p:cNvPr id="16" name="Freeform 12"/>
            <p:cNvSpPr>
              <a:spLocks/>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chemeClr val="tx1">
                <a:lumMod val="50000"/>
                <a:lumOff val="50000"/>
              </a:schemeClr>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4D4D4D"/>
                </a:solidFill>
                <a:effectLst/>
                <a:uLnTx/>
                <a:uFillTx/>
                <a:latin typeface="微软雅黑" pitchFamily="34" charset="-122"/>
                <a:ea typeface="微软雅黑" pitchFamily="34" charset="-122"/>
                <a:cs typeface="+mn-cs"/>
              </a:endParaRPr>
            </a:p>
          </p:txBody>
        </p:sp>
      </p:grpSp>
      <p:sp>
        <p:nvSpPr>
          <p:cNvPr id="17" name="TextBox 13"/>
          <p:cNvSpPr txBox="1"/>
          <p:nvPr/>
        </p:nvSpPr>
        <p:spPr>
          <a:xfrm>
            <a:off x="1011273" y="5141943"/>
            <a:ext cx="1203795" cy="276999"/>
          </a:xfrm>
          <a:prstGeom prst="rect">
            <a:avLst/>
          </a:prstGeom>
          <a:noFill/>
        </p:spPr>
        <p:txBody>
          <a:bodyPr wrap="square" lIns="0" tIns="0" rIns="0" bIns="0"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计划目标</a:t>
            </a:r>
          </a:p>
        </p:txBody>
      </p:sp>
      <p:sp>
        <p:nvSpPr>
          <p:cNvPr id="18" name="TextBox 13"/>
          <p:cNvSpPr txBox="1"/>
          <p:nvPr/>
        </p:nvSpPr>
        <p:spPr>
          <a:xfrm>
            <a:off x="971618" y="4584345"/>
            <a:ext cx="1203795" cy="328231"/>
          </a:xfrm>
          <a:prstGeom prst="rect">
            <a:avLst/>
          </a:prstGeom>
          <a:noFill/>
        </p:spPr>
        <p:txBody>
          <a:bodyPr wrap="square" lIns="0" tIns="0" rIns="0" bIns="0" rtlCol="0">
            <a:spAutoFit/>
          </a:bodyPr>
          <a:lstStyle/>
          <a:p>
            <a:pPr algn="ctr"/>
            <a:r>
              <a:rPr lang="en-US" altLang="zh-CN" sz="2133" b="1" dirty="0">
                <a:solidFill>
                  <a:schemeClr val="bg1"/>
                </a:solidFill>
                <a:latin typeface="微软雅黑" panose="020B0503020204020204" pitchFamily="34" charset="-122"/>
                <a:ea typeface="微软雅黑" panose="020B0503020204020204" pitchFamily="34" charset="-122"/>
              </a:rPr>
              <a:t>600</a:t>
            </a:r>
            <a:r>
              <a:rPr lang="zh-CN" altLang="en-US" sz="2133" b="1" dirty="0">
                <a:solidFill>
                  <a:schemeClr val="bg1"/>
                </a:solidFill>
                <a:latin typeface="微软雅黑" panose="020B0503020204020204" pitchFamily="34" charset="-122"/>
                <a:ea typeface="微软雅黑" panose="020B0503020204020204" pitchFamily="34" charset="-122"/>
              </a:rPr>
              <a:t>万</a:t>
            </a:r>
          </a:p>
        </p:txBody>
      </p:sp>
      <p:sp>
        <p:nvSpPr>
          <p:cNvPr id="19" name="TextBox 13"/>
          <p:cNvSpPr txBox="1"/>
          <p:nvPr/>
        </p:nvSpPr>
        <p:spPr>
          <a:xfrm>
            <a:off x="4275409" y="4584344"/>
            <a:ext cx="1203795" cy="328231"/>
          </a:xfrm>
          <a:prstGeom prst="rect">
            <a:avLst/>
          </a:prstGeom>
          <a:noFill/>
        </p:spPr>
        <p:txBody>
          <a:bodyPr wrap="square" lIns="0" tIns="0" rIns="0" bIns="0" rtlCol="0">
            <a:spAutoFit/>
          </a:bodyPr>
          <a:lstStyle/>
          <a:p>
            <a:pPr algn="ctr"/>
            <a:r>
              <a:rPr lang="en-US" altLang="zh-CN" sz="2133" b="1" dirty="0">
                <a:solidFill>
                  <a:schemeClr val="bg1"/>
                </a:solidFill>
                <a:latin typeface="微软雅黑" panose="020B0503020204020204" pitchFamily="34" charset="-122"/>
                <a:ea typeface="微软雅黑" panose="020B0503020204020204" pitchFamily="34" charset="-122"/>
              </a:rPr>
              <a:t>650</a:t>
            </a:r>
            <a:r>
              <a:rPr lang="zh-CN" altLang="en-US" sz="2133" b="1" dirty="0">
                <a:solidFill>
                  <a:schemeClr val="bg1"/>
                </a:solidFill>
                <a:latin typeface="微软雅黑" panose="020B0503020204020204" pitchFamily="34" charset="-122"/>
                <a:ea typeface="微软雅黑" panose="020B0503020204020204" pitchFamily="34" charset="-122"/>
              </a:rPr>
              <a:t>万</a:t>
            </a:r>
          </a:p>
        </p:txBody>
      </p:sp>
      <p:sp>
        <p:nvSpPr>
          <p:cNvPr id="20" name="TextBox 13"/>
          <p:cNvSpPr txBox="1"/>
          <p:nvPr/>
        </p:nvSpPr>
        <p:spPr>
          <a:xfrm>
            <a:off x="4340392" y="5150166"/>
            <a:ext cx="1203795" cy="276999"/>
          </a:xfrm>
          <a:prstGeom prst="rect">
            <a:avLst/>
          </a:prstGeom>
          <a:noFill/>
        </p:spPr>
        <p:txBody>
          <a:bodyPr wrap="square" lIns="0" tIns="0" rIns="0" bIns="0" rtlCol="0">
            <a:spAutoFit/>
          </a:bodyPr>
          <a:lstStyle/>
          <a:p>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实际完成</a:t>
            </a:r>
          </a:p>
        </p:txBody>
      </p:sp>
      <p:grpSp>
        <p:nvGrpSpPr>
          <p:cNvPr id="36" name="组合 35"/>
          <p:cNvGrpSpPr/>
          <p:nvPr/>
        </p:nvGrpSpPr>
        <p:grpSpPr>
          <a:xfrm>
            <a:off x="7920203" y="1599252"/>
            <a:ext cx="3456384" cy="1108968"/>
            <a:chOff x="5652120" y="1235968"/>
            <a:chExt cx="2592288" cy="831726"/>
          </a:xfrm>
        </p:grpSpPr>
        <p:sp>
          <p:nvSpPr>
            <p:cNvPr id="37" name="MH_Text_1"/>
            <p:cNvSpPr txBox="1">
              <a:spLocks noChangeArrowheads="1"/>
            </p:cNvSpPr>
            <p:nvPr>
              <p:custDataLst>
                <p:tags r:id="rId5"/>
              </p:custDataLst>
            </p:nvPr>
          </p:nvSpPr>
          <p:spPr bwMode="auto">
            <a:xfrm>
              <a:off x="5652120" y="150155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8" name="MH_SubTitle_1"/>
            <p:cNvSpPr txBox="1">
              <a:spLocks noChangeArrowheads="1"/>
            </p:cNvSpPr>
            <p:nvPr>
              <p:custDataLst>
                <p:tags r:id="rId6"/>
              </p:custDataLst>
            </p:nvPr>
          </p:nvSpPr>
          <p:spPr bwMode="auto">
            <a:xfrm>
              <a:off x="5652121" y="123596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计划完成目标</a:t>
              </a:r>
            </a:p>
          </p:txBody>
        </p:sp>
      </p:grpSp>
      <p:cxnSp>
        <p:nvCxnSpPr>
          <p:cNvPr id="39" name="直接连接符 38"/>
          <p:cNvCxnSpPr/>
          <p:nvPr/>
        </p:nvCxnSpPr>
        <p:spPr>
          <a:xfrm>
            <a:off x="6287467" y="2900241"/>
            <a:ext cx="508912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920203" y="3279439"/>
            <a:ext cx="3456384" cy="1108968"/>
            <a:chOff x="5652120" y="2496108"/>
            <a:chExt cx="2592288" cy="831726"/>
          </a:xfrm>
        </p:grpSpPr>
        <p:sp>
          <p:nvSpPr>
            <p:cNvPr id="41" name="MH_Text_1"/>
            <p:cNvSpPr txBox="1">
              <a:spLocks noChangeArrowheads="1"/>
            </p:cNvSpPr>
            <p:nvPr>
              <p:custDataLst>
                <p:tags r:id="rId3"/>
              </p:custDataLst>
            </p:nvPr>
          </p:nvSpPr>
          <p:spPr bwMode="auto">
            <a:xfrm>
              <a:off x="5652120" y="276169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2" name="MH_SubTitle_1"/>
            <p:cNvSpPr txBox="1">
              <a:spLocks noChangeArrowheads="1"/>
            </p:cNvSpPr>
            <p:nvPr>
              <p:custDataLst>
                <p:tags r:id="rId4"/>
              </p:custDataLst>
            </p:nvPr>
          </p:nvSpPr>
          <p:spPr bwMode="auto">
            <a:xfrm>
              <a:off x="5652120" y="249610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Clr>
                  <a:schemeClr val="accent2"/>
                </a:buClr>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实际完成目标</a:t>
              </a:r>
            </a:p>
          </p:txBody>
        </p:sp>
      </p:grpSp>
      <p:grpSp>
        <p:nvGrpSpPr>
          <p:cNvPr id="43" name="组合 42"/>
          <p:cNvGrpSpPr/>
          <p:nvPr/>
        </p:nvGrpSpPr>
        <p:grpSpPr>
          <a:xfrm>
            <a:off x="7920203" y="4959629"/>
            <a:ext cx="3456384" cy="1108968"/>
            <a:chOff x="5652120" y="3756248"/>
            <a:chExt cx="2592288" cy="831726"/>
          </a:xfrm>
        </p:grpSpPr>
        <p:sp>
          <p:nvSpPr>
            <p:cNvPr id="44" name="MH_Text_1"/>
            <p:cNvSpPr txBox="1">
              <a:spLocks noChangeArrowheads="1"/>
            </p:cNvSpPr>
            <p:nvPr>
              <p:custDataLst>
                <p:tags r:id="rId1"/>
              </p:custDataLst>
            </p:nvPr>
          </p:nvSpPr>
          <p:spPr bwMode="auto">
            <a:xfrm>
              <a:off x="5652120" y="4021832"/>
              <a:ext cx="2592288" cy="5661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nSpc>
                  <a:spcPct val="110000"/>
                </a:lnSpc>
                <a:defRPr/>
              </a:pPr>
              <a:r>
                <a:rPr lang="zh-CN" altLang="en-US"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a:t>
              </a:r>
              <a:endParaRPr lang="en-US" altLang="zh-CN" sz="1733"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5" name="MH_SubTitle_1"/>
            <p:cNvSpPr txBox="1">
              <a:spLocks noChangeArrowheads="1"/>
            </p:cNvSpPr>
            <p:nvPr>
              <p:custDataLst>
                <p:tags r:id="rId2"/>
              </p:custDataLst>
            </p:nvPr>
          </p:nvSpPr>
          <p:spPr bwMode="auto">
            <a:xfrm>
              <a:off x="5652120" y="3756248"/>
              <a:ext cx="1797844" cy="323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5" tIns="0" rIns="159985" bIns="0" rtlCol="0" anchor="t">
              <a:noAutofit/>
            </a:bodyPr>
            <a:lstStyle>
              <a:defPPr>
                <a:defRPr lang="zh-CN"/>
              </a:defPPr>
              <a:lvl1pPr marL="285750" indent="-285750">
                <a:lnSpc>
                  <a:spcPct val="120000"/>
                </a:lnSpc>
                <a:buClr>
                  <a:schemeClr val="accent1"/>
                </a:buClr>
                <a:buFont typeface="Wingdings" panose="05000000000000000000" pitchFamily="2" charset="2"/>
                <a:buChar char="n"/>
                <a:defRPr sz="1400" b="1">
                  <a:solidFill>
                    <a:schemeClr val="bg1">
                      <a:lumMod val="50000"/>
                    </a:schemeClr>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zh-CN" altLang="en-US" sz="2000" b="0" dirty="0">
                  <a:solidFill>
                    <a:schemeClr val="tx1">
                      <a:lumMod val="50000"/>
                      <a:lumOff val="50000"/>
                    </a:schemeClr>
                  </a:solidFill>
                  <a:latin typeface="微软雅黑" panose="020B0503020204020204" pitchFamily="34" charset="-122"/>
                  <a:ea typeface="微软雅黑" panose="020B0503020204020204" pitchFamily="34" charset="-122"/>
                  <a:sym typeface="+mn-lt"/>
                </a:rPr>
                <a:t>实际完成利润</a:t>
              </a:r>
            </a:p>
          </p:txBody>
        </p:sp>
      </p:grpSp>
      <p:cxnSp>
        <p:nvCxnSpPr>
          <p:cNvPr id="46" name="直接连接符 45"/>
          <p:cNvCxnSpPr/>
          <p:nvPr/>
        </p:nvCxnSpPr>
        <p:spPr>
          <a:xfrm>
            <a:off x="6287467" y="4628433"/>
            <a:ext cx="5089120"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183670" y="1436292"/>
            <a:ext cx="2408529" cy="2465441"/>
            <a:chOff x="5241398" y="-421814"/>
            <a:chExt cx="2408529" cy="2465441"/>
          </a:xfrm>
        </p:grpSpPr>
        <p:grpSp>
          <p:nvGrpSpPr>
            <p:cNvPr id="47" name="组合 46"/>
            <p:cNvGrpSpPr/>
            <p:nvPr/>
          </p:nvGrpSpPr>
          <p:grpSpPr>
            <a:xfrm>
              <a:off x="5241398" y="-421814"/>
              <a:ext cx="2408529" cy="2465441"/>
              <a:chOff x="2160003" y="2746644"/>
              <a:chExt cx="3526233" cy="3609554"/>
            </a:xfrm>
          </p:grpSpPr>
          <p:pic>
            <p:nvPicPr>
              <p:cNvPr id="48" name="图片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9" name="椭圆 4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6853008" y="-140155"/>
              <a:ext cx="504413" cy="422025"/>
            </a:xfrm>
            <a:custGeom>
              <a:avLst/>
              <a:gdLst>
                <a:gd name="T0" fmla="*/ 259606 w 2301875"/>
                <a:gd name="T1" fmla="*/ 991831 h 1924050"/>
                <a:gd name="T2" fmla="*/ 363395 w 2301875"/>
                <a:gd name="T3" fmla="*/ 1088396 h 1924050"/>
                <a:gd name="T4" fmla="*/ 373906 w 2301875"/>
                <a:gd name="T5" fmla="*/ 1217851 h 1924050"/>
                <a:gd name="T6" fmla="*/ 363658 w 2301875"/>
                <a:gd name="T7" fmla="*/ 1442819 h 1924050"/>
                <a:gd name="T8" fmla="*/ 588842 w 2301875"/>
                <a:gd name="T9" fmla="*/ 1484918 h 1924050"/>
                <a:gd name="T10" fmla="*/ 0 w 2301875"/>
                <a:gd name="T11" fmla="*/ 1127338 h 1924050"/>
                <a:gd name="T12" fmla="*/ 34684 w 2301875"/>
                <a:gd name="T13" fmla="*/ 1006829 h 1924050"/>
                <a:gd name="T14" fmla="*/ 1779087 w 2301875"/>
                <a:gd name="T15" fmla="*/ 956047 h 1924050"/>
                <a:gd name="T16" fmla="*/ 1870302 w 2301875"/>
                <a:gd name="T17" fmla="*/ 1005757 h 1924050"/>
                <a:gd name="T18" fmla="*/ 1905000 w 2301875"/>
                <a:gd name="T19" fmla="*/ 1126216 h 1924050"/>
                <a:gd name="T20" fmla="*/ 1316177 w 2301875"/>
                <a:gd name="T21" fmla="*/ 1483912 h 1924050"/>
                <a:gd name="T22" fmla="*/ 1541455 w 2301875"/>
                <a:gd name="T23" fmla="*/ 1441567 h 1924050"/>
                <a:gd name="T24" fmla="*/ 1531202 w 2301875"/>
                <a:gd name="T25" fmla="*/ 1216429 h 1924050"/>
                <a:gd name="T26" fmla="*/ 1541455 w 2301875"/>
                <a:gd name="T27" fmla="*/ 1087027 h 1924050"/>
                <a:gd name="T28" fmla="*/ 1645025 w 2301875"/>
                <a:gd name="T29" fmla="*/ 990765 h 1924050"/>
                <a:gd name="T30" fmla="*/ 952237 w 2301875"/>
                <a:gd name="T31" fmla="*/ 799555 h 1924050"/>
                <a:gd name="T32" fmla="*/ 1296630 w 2301875"/>
                <a:gd name="T33" fmla="*/ 1376794 h 1924050"/>
                <a:gd name="T34" fmla="*/ 1192524 w 2301875"/>
                <a:gd name="T35" fmla="*/ 1453355 h 1924050"/>
                <a:gd name="T36" fmla="*/ 952237 w 2301875"/>
                <a:gd name="T37" fmla="*/ 1593850 h 1924050"/>
                <a:gd name="T38" fmla="*/ 712476 w 2301875"/>
                <a:gd name="T39" fmla="*/ 1453355 h 1924050"/>
                <a:gd name="T40" fmla="*/ 608370 w 2301875"/>
                <a:gd name="T41" fmla="*/ 1376794 h 1924050"/>
                <a:gd name="T42" fmla="*/ 166316 w 2301875"/>
                <a:gd name="T43" fmla="*/ 478681 h 1924050"/>
                <a:gd name="T44" fmla="*/ 263684 w 2301875"/>
                <a:gd name="T45" fmla="*/ 507331 h 1924050"/>
                <a:gd name="T46" fmla="*/ 328157 w 2301875"/>
                <a:gd name="T47" fmla="*/ 612732 h 1924050"/>
                <a:gd name="T48" fmla="*/ 345262 w 2301875"/>
                <a:gd name="T49" fmla="*/ 794094 h 1924050"/>
                <a:gd name="T50" fmla="*/ 277368 w 2301875"/>
                <a:gd name="T51" fmla="*/ 873209 h 1924050"/>
                <a:gd name="T52" fmla="*/ 151316 w 2301875"/>
                <a:gd name="T53" fmla="*/ 883986 h 1924050"/>
                <a:gd name="T54" fmla="*/ 54473 w 2301875"/>
                <a:gd name="T55" fmla="*/ 812493 h 1924050"/>
                <a:gd name="T56" fmla="*/ 263 w 2301875"/>
                <a:gd name="T57" fmla="*/ 680019 h 1924050"/>
                <a:gd name="T58" fmla="*/ 36316 w 2301875"/>
                <a:gd name="T59" fmla="*/ 545180 h 1924050"/>
                <a:gd name="T60" fmla="*/ 119737 w 2301875"/>
                <a:gd name="T61" fmla="*/ 485514 h 1924050"/>
                <a:gd name="T62" fmla="*/ 1779115 w 2301875"/>
                <a:gd name="T63" fmla="*/ 482627 h 1924050"/>
                <a:gd name="T64" fmla="*/ 1863390 w 2301875"/>
                <a:gd name="T65" fmla="*/ 536018 h 1924050"/>
                <a:gd name="T66" fmla="*/ 1905000 w 2301875"/>
                <a:gd name="T67" fmla="*/ 668575 h 1924050"/>
                <a:gd name="T68" fmla="*/ 1856016 w 2301875"/>
                <a:gd name="T69" fmla="*/ 804553 h 1924050"/>
                <a:gd name="T70" fmla="*/ 1759890 w 2301875"/>
                <a:gd name="T71" fmla="*/ 880564 h 1924050"/>
                <a:gd name="T72" fmla="*/ 1635059 w 2301875"/>
                <a:gd name="T73" fmla="*/ 875303 h 1924050"/>
                <a:gd name="T74" fmla="*/ 1560529 w 2301875"/>
                <a:gd name="T75" fmla="*/ 797188 h 1924050"/>
                <a:gd name="T76" fmla="*/ 1573433 w 2301875"/>
                <a:gd name="T77" fmla="*/ 623337 h 1924050"/>
                <a:gd name="T78" fmla="*/ 1636375 w 2301875"/>
                <a:gd name="T79" fmla="*/ 509454 h 1924050"/>
                <a:gd name="T80" fmla="*/ 830317 w 2301875"/>
                <a:gd name="T81" fmla="*/ 406353 h 1924050"/>
                <a:gd name="T82" fmla="*/ 922020 w 2301875"/>
                <a:gd name="T83" fmla="*/ 522867 h 1924050"/>
                <a:gd name="T84" fmla="*/ 921232 w 2301875"/>
                <a:gd name="T85" fmla="*/ 461848 h 1924050"/>
                <a:gd name="T86" fmla="*/ 944091 w 2301875"/>
                <a:gd name="T87" fmla="*/ 436599 h 1924050"/>
                <a:gd name="T88" fmla="*/ 997694 w 2301875"/>
                <a:gd name="T89" fmla="*/ 454747 h 1924050"/>
                <a:gd name="T90" fmla="*/ 986658 w 2301875"/>
                <a:gd name="T91" fmla="*/ 501037 h 1924050"/>
                <a:gd name="T92" fmla="*/ 1055239 w 2301875"/>
                <a:gd name="T93" fmla="*/ 469476 h 1924050"/>
                <a:gd name="T94" fmla="*/ 1194763 w 2301875"/>
                <a:gd name="T95" fmla="*/ 458430 h 1924050"/>
                <a:gd name="T96" fmla="*/ 669247 w 2301875"/>
                <a:gd name="T97" fmla="*/ 500774 h 1924050"/>
                <a:gd name="T98" fmla="*/ 776189 w 2301875"/>
                <a:gd name="T99" fmla="*/ 423712 h 1924050"/>
                <a:gd name="T100" fmla="*/ 1013359 w 2301875"/>
                <a:gd name="T101" fmla="*/ 13659 h 1924050"/>
                <a:gd name="T102" fmla="*/ 1091793 w 2301875"/>
                <a:gd name="T103" fmla="*/ 105070 h 1924050"/>
                <a:gd name="T104" fmla="*/ 1109106 w 2301875"/>
                <a:gd name="T105" fmla="*/ 189913 h 1924050"/>
                <a:gd name="T106" fmla="*/ 1087072 w 2301875"/>
                <a:gd name="T107" fmla="*/ 268453 h 1924050"/>
                <a:gd name="T108" fmla="*/ 1014671 w 2301875"/>
                <a:gd name="T109" fmla="*/ 381929 h 1924050"/>
                <a:gd name="T110" fmla="*/ 937812 w 2301875"/>
                <a:gd name="T111" fmla="*/ 408459 h 1924050"/>
                <a:gd name="T112" fmla="*/ 863575 w 2301875"/>
                <a:gd name="T113" fmla="*/ 352772 h 1924050"/>
                <a:gd name="T114" fmla="*/ 804290 w 2301875"/>
                <a:gd name="T115" fmla="*/ 246914 h 1924050"/>
                <a:gd name="T116" fmla="*/ 802979 w 2301875"/>
                <a:gd name="T117" fmla="*/ 161282 h 1924050"/>
                <a:gd name="T118" fmla="*/ 855443 w 2301875"/>
                <a:gd name="T119" fmla="*/ 38087 h 19240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01875" h="1924050">
                  <a:moveTo>
                    <a:pt x="143828" y="1155700"/>
                  </a:moveTo>
                  <a:lnTo>
                    <a:pt x="152400" y="1155700"/>
                  </a:lnTo>
                  <a:lnTo>
                    <a:pt x="160973" y="1155700"/>
                  </a:lnTo>
                  <a:lnTo>
                    <a:pt x="170815" y="1156336"/>
                  </a:lnTo>
                  <a:lnTo>
                    <a:pt x="180658" y="1157288"/>
                  </a:lnTo>
                  <a:lnTo>
                    <a:pt x="191453" y="1158877"/>
                  </a:lnTo>
                  <a:lnTo>
                    <a:pt x="202883" y="1160782"/>
                  </a:lnTo>
                  <a:lnTo>
                    <a:pt x="214313" y="1163006"/>
                  </a:lnTo>
                  <a:lnTo>
                    <a:pt x="226060" y="1165547"/>
                  </a:lnTo>
                  <a:lnTo>
                    <a:pt x="238125" y="1168723"/>
                  </a:lnTo>
                  <a:lnTo>
                    <a:pt x="250825" y="1172535"/>
                  </a:lnTo>
                  <a:lnTo>
                    <a:pt x="263208" y="1176664"/>
                  </a:lnTo>
                  <a:lnTo>
                    <a:pt x="275908" y="1181111"/>
                  </a:lnTo>
                  <a:lnTo>
                    <a:pt x="288608" y="1185875"/>
                  </a:lnTo>
                  <a:lnTo>
                    <a:pt x="301308" y="1191275"/>
                  </a:lnTo>
                  <a:lnTo>
                    <a:pt x="313690" y="1197310"/>
                  </a:lnTo>
                  <a:lnTo>
                    <a:pt x="326390" y="1203980"/>
                  </a:lnTo>
                  <a:lnTo>
                    <a:pt x="338455" y="1210650"/>
                  </a:lnTo>
                  <a:lnTo>
                    <a:pt x="350520" y="1217956"/>
                  </a:lnTo>
                  <a:lnTo>
                    <a:pt x="361950" y="1225897"/>
                  </a:lnTo>
                  <a:lnTo>
                    <a:pt x="373380" y="1234155"/>
                  </a:lnTo>
                  <a:lnTo>
                    <a:pt x="384175" y="1243049"/>
                  </a:lnTo>
                  <a:lnTo>
                    <a:pt x="394653" y="1252578"/>
                  </a:lnTo>
                  <a:lnTo>
                    <a:pt x="404495" y="1262424"/>
                  </a:lnTo>
                  <a:lnTo>
                    <a:pt x="413385" y="1272906"/>
                  </a:lnTo>
                  <a:lnTo>
                    <a:pt x="417830" y="1278306"/>
                  </a:lnTo>
                  <a:lnTo>
                    <a:pt x="421958" y="1284023"/>
                  </a:lnTo>
                  <a:lnTo>
                    <a:pt x="425768" y="1289423"/>
                  </a:lnTo>
                  <a:lnTo>
                    <a:pt x="429578" y="1295458"/>
                  </a:lnTo>
                  <a:lnTo>
                    <a:pt x="432753" y="1301175"/>
                  </a:lnTo>
                  <a:lnTo>
                    <a:pt x="436245" y="1307528"/>
                  </a:lnTo>
                  <a:lnTo>
                    <a:pt x="439102" y="1313881"/>
                  </a:lnTo>
                  <a:lnTo>
                    <a:pt x="441960" y="1320233"/>
                  </a:lnTo>
                  <a:lnTo>
                    <a:pt x="444818" y="1326268"/>
                  </a:lnTo>
                  <a:lnTo>
                    <a:pt x="447358" y="1332938"/>
                  </a:lnTo>
                  <a:lnTo>
                    <a:pt x="448945" y="1339926"/>
                  </a:lnTo>
                  <a:lnTo>
                    <a:pt x="451167" y="1346914"/>
                  </a:lnTo>
                  <a:lnTo>
                    <a:pt x="452755" y="1353902"/>
                  </a:lnTo>
                  <a:lnTo>
                    <a:pt x="454025" y="1360890"/>
                  </a:lnTo>
                  <a:lnTo>
                    <a:pt x="454978" y="1368513"/>
                  </a:lnTo>
                  <a:lnTo>
                    <a:pt x="455613" y="1375819"/>
                  </a:lnTo>
                  <a:lnTo>
                    <a:pt x="456565" y="1383442"/>
                  </a:lnTo>
                  <a:lnTo>
                    <a:pt x="456565" y="1391383"/>
                  </a:lnTo>
                  <a:lnTo>
                    <a:pt x="456248" y="1407264"/>
                  </a:lnTo>
                  <a:lnTo>
                    <a:pt x="455613" y="1423146"/>
                  </a:lnTo>
                  <a:lnTo>
                    <a:pt x="454660" y="1438392"/>
                  </a:lnTo>
                  <a:lnTo>
                    <a:pt x="453390" y="1454274"/>
                  </a:lnTo>
                  <a:lnTo>
                    <a:pt x="451803" y="1470155"/>
                  </a:lnTo>
                  <a:lnTo>
                    <a:pt x="449898" y="1485719"/>
                  </a:lnTo>
                  <a:lnTo>
                    <a:pt x="447675" y="1501283"/>
                  </a:lnTo>
                  <a:lnTo>
                    <a:pt x="445135" y="1516847"/>
                  </a:lnTo>
                  <a:lnTo>
                    <a:pt x="442595" y="1531776"/>
                  </a:lnTo>
                  <a:lnTo>
                    <a:pt x="439738" y="1546704"/>
                  </a:lnTo>
                  <a:lnTo>
                    <a:pt x="433705" y="1575609"/>
                  </a:lnTo>
                  <a:lnTo>
                    <a:pt x="427037" y="1603560"/>
                  </a:lnTo>
                  <a:lnTo>
                    <a:pt x="420370" y="1629288"/>
                  </a:lnTo>
                  <a:lnTo>
                    <a:pt x="413703" y="1653111"/>
                  </a:lnTo>
                  <a:lnTo>
                    <a:pt x="407035" y="1674710"/>
                  </a:lnTo>
                  <a:lnTo>
                    <a:pt x="401003" y="1693768"/>
                  </a:lnTo>
                  <a:lnTo>
                    <a:pt x="395605" y="1710284"/>
                  </a:lnTo>
                  <a:lnTo>
                    <a:pt x="387667" y="1733154"/>
                  </a:lnTo>
                  <a:lnTo>
                    <a:pt x="384175" y="1741412"/>
                  </a:lnTo>
                  <a:lnTo>
                    <a:pt x="412433" y="1741412"/>
                  </a:lnTo>
                  <a:lnTo>
                    <a:pt x="439420" y="1741730"/>
                  </a:lnTo>
                  <a:lnTo>
                    <a:pt x="464820" y="1742365"/>
                  </a:lnTo>
                  <a:lnTo>
                    <a:pt x="489268" y="1743636"/>
                  </a:lnTo>
                  <a:lnTo>
                    <a:pt x="512128" y="1745224"/>
                  </a:lnTo>
                  <a:lnTo>
                    <a:pt x="534353" y="1746494"/>
                  </a:lnTo>
                  <a:lnTo>
                    <a:pt x="554990" y="1748400"/>
                  </a:lnTo>
                  <a:lnTo>
                    <a:pt x="574040" y="1750624"/>
                  </a:lnTo>
                  <a:lnTo>
                    <a:pt x="592455" y="1753165"/>
                  </a:lnTo>
                  <a:lnTo>
                    <a:pt x="609918" y="1756023"/>
                  </a:lnTo>
                  <a:lnTo>
                    <a:pt x="626110" y="1759517"/>
                  </a:lnTo>
                  <a:lnTo>
                    <a:pt x="641033" y="1763011"/>
                  </a:lnTo>
                  <a:lnTo>
                    <a:pt x="655320" y="1767140"/>
                  </a:lnTo>
                  <a:lnTo>
                    <a:pt x="668338" y="1771270"/>
                  </a:lnTo>
                  <a:lnTo>
                    <a:pt x="680720" y="1776034"/>
                  </a:lnTo>
                  <a:lnTo>
                    <a:pt x="691833" y="1781116"/>
                  </a:lnTo>
                  <a:lnTo>
                    <a:pt x="701993" y="1786834"/>
                  </a:lnTo>
                  <a:lnTo>
                    <a:pt x="711518" y="1792551"/>
                  </a:lnTo>
                  <a:lnTo>
                    <a:pt x="720090" y="1799221"/>
                  </a:lnTo>
                  <a:lnTo>
                    <a:pt x="727710" y="1805891"/>
                  </a:lnTo>
                  <a:lnTo>
                    <a:pt x="734695" y="1813197"/>
                  </a:lnTo>
                  <a:lnTo>
                    <a:pt x="741045" y="1821138"/>
                  </a:lnTo>
                  <a:lnTo>
                    <a:pt x="746760" y="1829078"/>
                  </a:lnTo>
                  <a:lnTo>
                    <a:pt x="751523" y="1837655"/>
                  </a:lnTo>
                  <a:lnTo>
                    <a:pt x="755968" y="1846866"/>
                  </a:lnTo>
                  <a:lnTo>
                    <a:pt x="759143" y="1856077"/>
                  </a:lnTo>
                  <a:lnTo>
                    <a:pt x="762000" y="1866559"/>
                  </a:lnTo>
                  <a:lnTo>
                    <a:pt x="764223" y="1876723"/>
                  </a:lnTo>
                  <a:lnTo>
                    <a:pt x="766128" y="1887840"/>
                  </a:lnTo>
                  <a:lnTo>
                    <a:pt x="767398" y="1899275"/>
                  </a:lnTo>
                  <a:lnTo>
                    <a:pt x="768033" y="1911345"/>
                  </a:lnTo>
                  <a:lnTo>
                    <a:pt x="768350" y="1924050"/>
                  </a:lnTo>
                  <a:lnTo>
                    <a:pt x="0" y="1924050"/>
                  </a:lnTo>
                  <a:lnTo>
                    <a:pt x="0" y="1360890"/>
                  </a:lnTo>
                  <a:lnTo>
                    <a:pt x="318" y="1350408"/>
                  </a:lnTo>
                  <a:lnTo>
                    <a:pt x="635" y="1339609"/>
                  </a:lnTo>
                  <a:lnTo>
                    <a:pt x="1905" y="1329445"/>
                  </a:lnTo>
                  <a:lnTo>
                    <a:pt x="2858" y="1319280"/>
                  </a:lnTo>
                  <a:lnTo>
                    <a:pt x="4445" y="1309434"/>
                  </a:lnTo>
                  <a:lnTo>
                    <a:pt x="6350" y="1299587"/>
                  </a:lnTo>
                  <a:lnTo>
                    <a:pt x="8573" y="1289741"/>
                  </a:lnTo>
                  <a:lnTo>
                    <a:pt x="11113" y="1280529"/>
                  </a:lnTo>
                  <a:lnTo>
                    <a:pt x="13970" y="1271318"/>
                  </a:lnTo>
                  <a:lnTo>
                    <a:pt x="16828" y="1262424"/>
                  </a:lnTo>
                  <a:lnTo>
                    <a:pt x="20638" y="1254166"/>
                  </a:lnTo>
                  <a:lnTo>
                    <a:pt x="24448" y="1245590"/>
                  </a:lnTo>
                  <a:lnTo>
                    <a:pt x="28258" y="1237967"/>
                  </a:lnTo>
                  <a:lnTo>
                    <a:pt x="32385" y="1230026"/>
                  </a:lnTo>
                  <a:lnTo>
                    <a:pt x="37148" y="1222403"/>
                  </a:lnTo>
                  <a:lnTo>
                    <a:pt x="41910" y="1215415"/>
                  </a:lnTo>
                  <a:lnTo>
                    <a:pt x="47308" y="1208745"/>
                  </a:lnTo>
                  <a:lnTo>
                    <a:pt x="52388" y="1202074"/>
                  </a:lnTo>
                  <a:lnTo>
                    <a:pt x="58103" y="1196039"/>
                  </a:lnTo>
                  <a:lnTo>
                    <a:pt x="64135" y="1190322"/>
                  </a:lnTo>
                  <a:lnTo>
                    <a:pt x="70168" y="1185240"/>
                  </a:lnTo>
                  <a:lnTo>
                    <a:pt x="76835" y="1180158"/>
                  </a:lnTo>
                  <a:lnTo>
                    <a:pt x="83185" y="1175393"/>
                  </a:lnTo>
                  <a:lnTo>
                    <a:pt x="89853" y="1171582"/>
                  </a:lnTo>
                  <a:lnTo>
                    <a:pt x="96838" y="1167770"/>
                  </a:lnTo>
                  <a:lnTo>
                    <a:pt x="104458" y="1164912"/>
                  </a:lnTo>
                  <a:lnTo>
                    <a:pt x="111760" y="1161735"/>
                  </a:lnTo>
                  <a:lnTo>
                    <a:pt x="119380" y="1159512"/>
                  </a:lnTo>
                  <a:lnTo>
                    <a:pt x="127635" y="1157924"/>
                  </a:lnTo>
                  <a:lnTo>
                    <a:pt x="135255" y="1156653"/>
                  </a:lnTo>
                  <a:lnTo>
                    <a:pt x="143828" y="1155700"/>
                  </a:lnTo>
                  <a:close/>
                  <a:moveTo>
                    <a:pt x="2149730" y="1154113"/>
                  </a:moveTo>
                  <a:lnTo>
                    <a:pt x="2158306" y="1154431"/>
                  </a:lnTo>
                  <a:lnTo>
                    <a:pt x="2166564" y="1155066"/>
                  </a:lnTo>
                  <a:lnTo>
                    <a:pt x="2174505" y="1156653"/>
                  </a:lnTo>
                  <a:lnTo>
                    <a:pt x="2182763" y="1158558"/>
                  </a:lnTo>
                  <a:lnTo>
                    <a:pt x="2190069" y="1160781"/>
                  </a:lnTo>
                  <a:lnTo>
                    <a:pt x="2197692" y="1163321"/>
                  </a:lnTo>
                  <a:lnTo>
                    <a:pt x="2204680" y="1166496"/>
                  </a:lnTo>
                  <a:lnTo>
                    <a:pt x="2212303" y="1170306"/>
                  </a:lnTo>
                  <a:lnTo>
                    <a:pt x="2218656" y="1174433"/>
                  </a:lnTo>
                  <a:lnTo>
                    <a:pt x="2225326" y="1178878"/>
                  </a:lnTo>
                  <a:lnTo>
                    <a:pt x="2231679" y="1183958"/>
                  </a:lnTo>
                  <a:lnTo>
                    <a:pt x="2238031" y="1189038"/>
                  </a:lnTo>
                  <a:lnTo>
                    <a:pt x="2243749" y="1195071"/>
                  </a:lnTo>
                  <a:lnTo>
                    <a:pt x="2249466" y="1200786"/>
                  </a:lnTo>
                  <a:lnTo>
                    <a:pt x="2254866" y="1207136"/>
                  </a:lnTo>
                  <a:lnTo>
                    <a:pt x="2259948" y="1214121"/>
                  </a:lnTo>
                  <a:lnTo>
                    <a:pt x="2265030" y="1221106"/>
                  </a:lnTo>
                  <a:lnTo>
                    <a:pt x="2269477" y="1228408"/>
                  </a:lnTo>
                  <a:lnTo>
                    <a:pt x="2273606" y="1236346"/>
                  </a:lnTo>
                  <a:lnTo>
                    <a:pt x="2277735" y="1244283"/>
                  </a:lnTo>
                  <a:lnTo>
                    <a:pt x="2281547" y="1252856"/>
                  </a:lnTo>
                  <a:lnTo>
                    <a:pt x="2284723" y="1261428"/>
                  </a:lnTo>
                  <a:lnTo>
                    <a:pt x="2288217" y="1270318"/>
                  </a:lnTo>
                  <a:lnTo>
                    <a:pt x="2291076" y="1279526"/>
                  </a:lnTo>
                  <a:lnTo>
                    <a:pt x="2293299" y="1288733"/>
                  </a:lnTo>
                  <a:lnTo>
                    <a:pt x="2295523" y="1298258"/>
                  </a:lnTo>
                  <a:lnTo>
                    <a:pt x="2297428" y="1307783"/>
                  </a:lnTo>
                  <a:lnTo>
                    <a:pt x="2299334" y="1317626"/>
                  </a:lnTo>
                  <a:lnTo>
                    <a:pt x="2300287" y="1328103"/>
                  </a:lnTo>
                  <a:lnTo>
                    <a:pt x="2300922" y="1338263"/>
                  </a:lnTo>
                  <a:lnTo>
                    <a:pt x="2301875" y="1348741"/>
                  </a:lnTo>
                  <a:lnTo>
                    <a:pt x="2301875" y="1359536"/>
                  </a:lnTo>
                  <a:lnTo>
                    <a:pt x="2301875" y="1922463"/>
                  </a:lnTo>
                  <a:lnTo>
                    <a:pt x="1533525" y="1922463"/>
                  </a:lnTo>
                  <a:lnTo>
                    <a:pt x="1533843" y="1910081"/>
                  </a:lnTo>
                  <a:lnTo>
                    <a:pt x="1534160" y="1897698"/>
                  </a:lnTo>
                  <a:lnTo>
                    <a:pt x="1535748" y="1886268"/>
                  </a:lnTo>
                  <a:lnTo>
                    <a:pt x="1537019" y="1875473"/>
                  </a:lnTo>
                  <a:lnTo>
                    <a:pt x="1539560" y="1864678"/>
                  </a:lnTo>
                  <a:lnTo>
                    <a:pt x="1542736" y="1854518"/>
                  </a:lnTo>
                  <a:lnTo>
                    <a:pt x="1545913" y="1844993"/>
                  </a:lnTo>
                  <a:lnTo>
                    <a:pt x="1550042" y="1836103"/>
                  </a:lnTo>
                  <a:lnTo>
                    <a:pt x="1554806" y="1827531"/>
                  </a:lnTo>
                  <a:lnTo>
                    <a:pt x="1560524" y="1819276"/>
                  </a:lnTo>
                  <a:lnTo>
                    <a:pt x="1566559" y="1811973"/>
                  </a:lnTo>
                  <a:lnTo>
                    <a:pt x="1573547" y="1804671"/>
                  </a:lnTo>
                  <a:lnTo>
                    <a:pt x="1581487" y="1798003"/>
                  </a:lnTo>
                  <a:lnTo>
                    <a:pt x="1590381" y="1791336"/>
                  </a:lnTo>
                  <a:lnTo>
                    <a:pt x="1599592" y="1785303"/>
                  </a:lnTo>
                  <a:lnTo>
                    <a:pt x="1610074" y="1779906"/>
                  </a:lnTo>
                  <a:lnTo>
                    <a:pt x="1621191" y="1774508"/>
                  </a:lnTo>
                  <a:lnTo>
                    <a:pt x="1633261" y="1769746"/>
                  </a:lnTo>
                  <a:lnTo>
                    <a:pt x="1646602" y="1765301"/>
                  </a:lnTo>
                  <a:lnTo>
                    <a:pt x="1660578" y="1761491"/>
                  </a:lnTo>
                  <a:lnTo>
                    <a:pt x="1675824" y="1757998"/>
                  </a:lnTo>
                  <a:lnTo>
                    <a:pt x="1692023" y="1754823"/>
                  </a:lnTo>
                  <a:lnTo>
                    <a:pt x="1709493" y="1751648"/>
                  </a:lnTo>
                  <a:lnTo>
                    <a:pt x="1727598" y="1749108"/>
                  </a:lnTo>
                  <a:lnTo>
                    <a:pt x="1746973" y="1746886"/>
                  </a:lnTo>
                  <a:lnTo>
                    <a:pt x="1767619" y="1745298"/>
                  </a:lnTo>
                  <a:lnTo>
                    <a:pt x="1789853" y="1743393"/>
                  </a:lnTo>
                  <a:lnTo>
                    <a:pt x="1812723" y="1742123"/>
                  </a:lnTo>
                  <a:lnTo>
                    <a:pt x="1836863" y="1741171"/>
                  </a:lnTo>
                  <a:lnTo>
                    <a:pt x="1862591" y="1740218"/>
                  </a:lnTo>
                  <a:lnTo>
                    <a:pt x="1889272" y="1739901"/>
                  </a:lnTo>
                  <a:lnTo>
                    <a:pt x="1917859" y="1739901"/>
                  </a:lnTo>
                  <a:lnTo>
                    <a:pt x="1914365" y="1731963"/>
                  </a:lnTo>
                  <a:lnTo>
                    <a:pt x="1906424" y="1708786"/>
                  </a:lnTo>
                  <a:lnTo>
                    <a:pt x="1900707" y="1692276"/>
                  </a:lnTo>
                  <a:lnTo>
                    <a:pt x="1894989" y="1673226"/>
                  </a:lnTo>
                  <a:lnTo>
                    <a:pt x="1888319" y="1651636"/>
                  </a:lnTo>
                  <a:lnTo>
                    <a:pt x="1881649" y="1627506"/>
                  </a:lnTo>
                  <a:lnTo>
                    <a:pt x="1874661" y="1601788"/>
                  </a:lnTo>
                  <a:lnTo>
                    <a:pt x="1868308" y="1574166"/>
                  </a:lnTo>
                  <a:lnTo>
                    <a:pt x="1861956" y="1545273"/>
                  </a:lnTo>
                  <a:lnTo>
                    <a:pt x="1859097" y="1530033"/>
                  </a:lnTo>
                  <a:lnTo>
                    <a:pt x="1856556" y="1515111"/>
                  </a:lnTo>
                  <a:lnTo>
                    <a:pt x="1854333" y="1499871"/>
                  </a:lnTo>
                  <a:lnTo>
                    <a:pt x="1852109" y="1484313"/>
                  </a:lnTo>
                  <a:lnTo>
                    <a:pt x="1850203" y="1468438"/>
                  </a:lnTo>
                  <a:lnTo>
                    <a:pt x="1848298" y="1453198"/>
                  </a:lnTo>
                  <a:lnTo>
                    <a:pt x="1847027" y="1437323"/>
                  </a:lnTo>
                  <a:lnTo>
                    <a:pt x="1846392" y="1421448"/>
                  </a:lnTo>
                  <a:lnTo>
                    <a:pt x="1845439" y="1405573"/>
                  </a:lnTo>
                  <a:lnTo>
                    <a:pt x="1845439" y="1390016"/>
                  </a:lnTo>
                  <a:lnTo>
                    <a:pt x="1845439" y="1382396"/>
                  </a:lnTo>
                  <a:lnTo>
                    <a:pt x="1845757" y="1374458"/>
                  </a:lnTo>
                  <a:lnTo>
                    <a:pt x="1846709" y="1367156"/>
                  </a:lnTo>
                  <a:lnTo>
                    <a:pt x="1847662" y="1359853"/>
                  </a:lnTo>
                  <a:lnTo>
                    <a:pt x="1849251" y="1352551"/>
                  </a:lnTo>
                  <a:lnTo>
                    <a:pt x="1850521" y="1345566"/>
                  </a:lnTo>
                  <a:lnTo>
                    <a:pt x="1852427" y="1338263"/>
                  </a:lnTo>
                  <a:lnTo>
                    <a:pt x="1854650" y="1331913"/>
                  </a:lnTo>
                  <a:lnTo>
                    <a:pt x="1856874" y="1325246"/>
                  </a:lnTo>
                  <a:lnTo>
                    <a:pt x="1859732" y="1318578"/>
                  </a:lnTo>
                  <a:lnTo>
                    <a:pt x="1862591" y="1312228"/>
                  </a:lnTo>
                  <a:lnTo>
                    <a:pt x="1865767" y="1305878"/>
                  </a:lnTo>
                  <a:lnTo>
                    <a:pt x="1869261" y="1300163"/>
                  </a:lnTo>
                  <a:lnTo>
                    <a:pt x="1872438" y="1294131"/>
                  </a:lnTo>
                  <a:lnTo>
                    <a:pt x="1876249" y="1288416"/>
                  </a:lnTo>
                  <a:lnTo>
                    <a:pt x="1880061" y="1282383"/>
                  </a:lnTo>
                  <a:lnTo>
                    <a:pt x="1884190" y="1276986"/>
                  </a:lnTo>
                  <a:lnTo>
                    <a:pt x="1888637" y="1271588"/>
                  </a:lnTo>
                  <a:lnTo>
                    <a:pt x="1897531" y="1261111"/>
                  </a:lnTo>
                  <a:lnTo>
                    <a:pt x="1907377" y="1251268"/>
                  </a:lnTo>
                  <a:lnTo>
                    <a:pt x="1917859" y="1241743"/>
                  </a:lnTo>
                  <a:lnTo>
                    <a:pt x="1928341" y="1232853"/>
                  </a:lnTo>
                  <a:lnTo>
                    <a:pt x="1939458" y="1224598"/>
                  </a:lnTo>
                  <a:lnTo>
                    <a:pt x="1951210" y="1216661"/>
                  </a:lnTo>
                  <a:lnTo>
                    <a:pt x="1963280" y="1209358"/>
                  </a:lnTo>
                  <a:lnTo>
                    <a:pt x="1975668" y="1202373"/>
                  </a:lnTo>
                  <a:lnTo>
                    <a:pt x="1987738" y="1196023"/>
                  </a:lnTo>
                  <a:lnTo>
                    <a:pt x="2000761" y="1190308"/>
                  </a:lnTo>
                  <a:lnTo>
                    <a:pt x="2013466" y="1184593"/>
                  </a:lnTo>
                  <a:lnTo>
                    <a:pt x="2026171" y="1179831"/>
                  </a:lnTo>
                  <a:lnTo>
                    <a:pt x="2038876" y="1175068"/>
                  </a:lnTo>
                  <a:lnTo>
                    <a:pt x="2051264" y="1170941"/>
                  </a:lnTo>
                  <a:lnTo>
                    <a:pt x="2063969" y="1167766"/>
                  </a:lnTo>
                  <a:lnTo>
                    <a:pt x="2076039" y="1164273"/>
                  </a:lnTo>
                  <a:lnTo>
                    <a:pt x="2087792" y="1161733"/>
                  </a:lnTo>
                  <a:lnTo>
                    <a:pt x="2099226" y="1159193"/>
                  </a:lnTo>
                  <a:lnTo>
                    <a:pt x="2110344" y="1157288"/>
                  </a:lnTo>
                  <a:lnTo>
                    <a:pt x="2121143" y="1156018"/>
                  </a:lnTo>
                  <a:lnTo>
                    <a:pt x="2131307" y="1155066"/>
                  </a:lnTo>
                  <a:lnTo>
                    <a:pt x="2140836" y="1154431"/>
                  </a:lnTo>
                  <a:lnTo>
                    <a:pt x="2149730" y="1154113"/>
                  </a:lnTo>
                  <a:close/>
                  <a:moveTo>
                    <a:pt x="692229" y="965200"/>
                  </a:moveTo>
                  <a:lnTo>
                    <a:pt x="1150620" y="965200"/>
                  </a:lnTo>
                  <a:lnTo>
                    <a:pt x="1609646" y="965200"/>
                  </a:lnTo>
                  <a:lnTo>
                    <a:pt x="1762125" y="1627407"/>
                  </a:lnTo>
                  <a:lnTo>
                    <a:pt x="1757995" y="1627089"/>
                  </a:lnTo>
                  <a:lnTo>
                    <a:pt x="1745606" y="1627407"/>
                  </a:lnTo>
                  <a:lnTo>
                    <a:pt x="1727817" y="1627725"/>
                  </a:lnTo>
                  <a:lnTo>
                    <a:pt x="1716381" y="1628677"/>
                  </a:lnTo>
                  <a:lnTo>
                    <a:pt x="1703675" y="1629630"/>
                  </a:lnTo>
                  <a:lnTo>
                    <a:pt x="1690015" y="1631218"/>
                  </a:lnTo>
                  <a:lnTo>
                    <a:pt x="1675403" y="1633441"/>
                  </a:lnTo>
                  <a:lnTo>
                    <a:pt x="1660155" y="1635982"/>
                  </a:lnTo>
                  <a:lnTo>
                    <a:pt x="1643954" y="1638841"/>
                  </a:lnTo>
                  <a:lnTo>
                    <a:pt x="1627435" y="1642652"/>
                  </a:lnTo>
                  <a:lnTo>
                    <a:pt x="1610281" y="1647416"/>
                  </a:lnTo>
                  <a:lnTo>
                    <a:pt x="1593127" y="1652498"/>
                  </a:lnTo>
                  <a:lnTo>
                    <a:pt x="1575656" y="1658850"/>
                  </a:lnTo>
                  <a:lnTo>
                    <a:pt x="1566761" y="1662026"/>
                  </a:lnTo>
                  <a:lnTo>
                    <a:pt x="1557866" y="1665837"/>
                  </a:lnTo>
                  <a:lnTo>
                    <a:pt x="1549607" y="1669331"/>
                  </a:lnTo>
                  <a:lnTo>
                    <a:pt x="1540713" y="1673777"/>
                  </a:lnTo>
                  <a:lnTo>
                    <a:pt x="1532135" y="1678224"/>
                  </a:lnTo>
                  <a:lnTo>
                    <a:pt x="1523558" y="1682670"/>
                  </a:lnTo>
                  <a:lnTo>
                    <a:pt x="1515299" y="1688070"/>
                  </a:lnTo>
                  <a:lnTo>
                    <a:pt x="1507040" y="1693151"/>
                  </a:lnTo>
                  <a:lnTo>
                    <a:pt x="1499098" y="1698551"/>
                  </a:lnTo>
                  <a:lnTo>
                    <a:pt x="1490839" y="1704585"/>
                  </a:lnTo>
                  <a:lnTo>
                    <a:pt x="1483215" y="1710302"/>
                  </a:lnTo>
                  <a:lnTo>
                    <a:pt x="1475591" y="1716972"/>
                  </a:lnTo>
                  <a:lnTo>
                    <a:pt x="1467967" y="1723641"/>
                  </a:lnTo>
                  <a:lnTo>
                    <a:pt x="1460978" y="1730629"/>
                  </a:lnTo>
                  <a:lnTo>
                    <a:pt x="1453990" y="1737934"/>
                  </a:lnTo>
                  <a:lnTo>
                    <a:pt x="1447319" y="1745874"/>
                  </a:lnTo>
                  <a:lnTo>
                    <a:pt x="1440966" y="1754449"/>
                  </a:lnTo>
                  <a:lnTo>
                    <a:pt x="1434930" y="1762707"/>
                  </a:lnTo>
                  <a:lnTo>
                    <a:pt x="1428894" y="1771600"/>
                  </a:lnTo>
                  <a:lnTo>
                    <a:pt x="1423494" y="1780810"/>
                  </a:lnTo>
                  <a:lnTo>
                    <a:pt x="1418094" y="1790338"/>
                  </a:lnTo>
                  <a:lnTo>
                    <a:pt x="1413329" y="1800502"/>
                  </a:lnTo>
                  <a:lnTo>
                    <a:pt x="1408881" y="1810665"/>
                  </a:lnTo>
                  <a:lnTo>
                    <a:pt x="1405387" y="1821781"/>
                  </a:lnTo>
                  <a:lnTo>
                    <a:pt x="1401575" y="1832898"/>
                  </a:lnTo>
                  <a:lnTo>
                    <a:pt x="1398398" y="1844649"/>
                  </a:lnTo>
                  <a:lnTo>
                    <a:pt x="1395539" y="1856718"/>
                  </a:lnTo>
                  <a:lnTo>
                    <a:pt x="1392998" y="1869422"/>
                  </a:lnTo>
                  <a:lnTo>
                    <a:pt x="1391727" y="1882444"/>
                  </a:lnTo>
                  <a:lnTo>
                    <a:pt x="1390139" y="1895466"/>
                  </a:lnTo>
                  <a:lnTo>
                    <a:pt x="1389504" y="1909758"/>
                  </a:lnTo>
                  <a:lnTo>
                    <a:pt x="1389186" y="1924050"/>
                  </a:lnTo>
                  <a:lnTo>
                    <a:pt x="1150620" y="1924050"/>
                  </a:lnTo>
                  <a:lnTo>
                    <a:pt x="912689" y="1924050"/>
                  </a:lnTo>
                  <a:lnTo>
                    <a:pt x="912371" y="1909758"/>
                  </a:lnTo>
                  <a:lnTo>
                    <a:pt x="911736" y="1895466"/>
                  </a:lnTo>
                  <a:lnTo>
                    <a:pt x="910147" y="1882444"/>
                  </a:lnTo>
                  <a:lnTo>
                    <a:pt x="908877" y="1869422"/>
                  </a:lnTo>
                  <a:lnTo>
                    <a:pt x="906018" y="1856718"/>
                  </a:lnTo>
                  <a:lnTo>
                    <a:pt x="903476" y="1844649"/>
                  </a:lnTo>
                  <a:lnTo>
                    <a:pt x="900300" y="1832898"/>
                  </a:lnTo>
                  <a:lnTo>
                    <a:pt x="896488" y="1821781"/>
                  </a:lnTo>
                  <a:lnTo>
                    <a:pt x="892993" y="1810665"/>
                  </a:lnTo>
                  <a:lnTo>
                    <a:pt x="888546" y="1800502"/>
                  </a:lnTo>
                  <a:lnTo>
                    <a:pt x="883781" y="1790338"/>
                  </a:lnTo>
                  <a:lnTo>
                    <a:pt x="878381" y="1780810"/>
                  </a:lnTo>
                  <a:lnTo>
                    <a:pt x="872981" y="1771600"/>
                  </a:lnTo>
                  <a:lnTo>
                    <a:pt x="866945" y="1762707"/>
                  </a:lnTo>
                  <a:lnTo>
                    <a:pt x="860909" y="1754449"/>
                  </a:lnTo>
                  <a:lnTo>
                    <a:pt x="854556" y="1745874"/>
                  </a:lnTo>
                  <a:lnTo>
                    <a:pt x="847885" y="1737934"/>
                  </a:lnTo>
                  <a:lnTo>
                    <a:pt x="840896" y="1730629"/>
                  </a:lnTo>
                  <a:lnTo>
                    <a:pt x="833908" y="1723641"/>
                  </a:lnTo>
                  <a:lnTo>
                    <a:pt x="825966" y="1716972"/>
                  </a:lnTo>
                  <a:lnTo>
                    <a:pt x="818660" y="1710302"/>
                  </a:lnTo>
                  <a:lnTo>
                    <a:pt x="811036" y="1704585"/>
                  </a:lnTo>
                  <a:lnTo>
                    <a:pt x="802777" y="1698551"/>
                  </a:lnTo>
                  <a:lnTo>
                    <a:pt x="794835" y="1693151"/>
                  </a:lnTo>
                  <a:lnTo>
                    <a:pt x="786576" y="1688070"/>
                  </a:lnTo>
                  <a:lnTo>
                    <a:pt x="777999" y="1682670"/>
                  </a:lnTo>
                  <a:lnTo>
                    <a:pt x="769740" y="1678224"/>
                  </a:lnTo>
                  <a:lnTo>
                    <a:pt x="761163" y="1673777"/>
                  </a:lnTo>
                  <a:lnTo>
                    <a:pt x="752268" y="1669331"/>
                  </a:lnTo>
                  <a:lnTo>
                    <a:pt x="743691" y="1665837"/>
                  </a:lnTo>
                  <a:lnTo>
                    <a:pt x="735114" y="1662026"/>
                  </a:lnTo>
                  <a:lnTo>
                    <a:pt x="726537" y="1658850"/>
                  </a:lnTo>
                  <a:lnTo>
                    <a:pt x="708748" y="1652498"/>
                  </a:lnTo>
                  <a:lnTo>
                    <a:pt x="691594" y="1647416"/>
                  </a:lnTo>
                  <a:lnTo>
                    <a:pt x="674440" y="1642652"/>
                  </a:lnTo>
                  <a:lnTo>
                    <a:pt x="657921" y="1638841"/>
                  </a:lnTo>
                  <a:lnTo>
                    <a:pt x="641721" y="1635982"/>
                  </a:lnTo>
                  <a:lnTo>
                    <a:pt x="626473" y="1633441"/>
                  </a:lnTo>
                  <a:lnTo>
                    <a:pt x="611860" y="1631218"/>
                  </a:lnTo>
                  <a:lnTo>
                    <a:pt x="598200" y="1629630"/>
                  </a:lnTo>
                  <a:lnTo>
                    <a:pt x="585494" y="1628677"/>
                  </a:lnTo>
                  <a:lnTo>
                    <a:pt x="574058" y="1627725"/>
                  </a:lnTo>
                  <a:lnTo>
                    <a:pt x="555951" y="1627407"/>
                  </a:lnTo>
                  <a:lnTo>
                    <a:pt x="543880" y="1627089"/>
                  </a:lnTo>
                  <a:lnTo>
                    <a:pt x="539750" y="1627407"/>
                  </a:lnTo>
                  <a:lnTo>
                    <a:pt x="692229" y="965200"/>
                  </a:lnTo>
                  <a:close/>
                  <a:moveTo>
                    <a:pt x="200965" y="577850"/>
                  </a:moveTo>
                  <a:lnTo>
                    <a:pt x="209868" y="577850"/>
                  </a:lnTo>
                  <a:lnTo>
                    <a:pt x="218454" y="577850"/>
                  </a:lnTo>
                  <a:lnTo>
                    <a:pt x="227357" y="578802"/>
                  </a:lnTo>
                  <a:lnTo>
                    <a:pt x="235943" y="579436"/>
                  </a:lnTo>
                  <a:lnTo>
                    <a:pt x="244210" y="580705"/>
                  </a:lnTo>
                  <a:lnTo>
                    <a:pt x="251842" y="581975"/>
                  </a:lnTo>
                  <a:lnTo>
                    <a:pt x="259473" y="583878"/>
                  </a:lnTo>
                  <a:lnTo>
                    <a:pt x="267423" y="586099"/>
                  </a:lnTo>
                  <a:lnTo>
                    <a:pt x="274418" y="588321"/>
                  </a:lnTo>
                  <a:lnTo>
                    <a:pt x="281414" y="590859"/>
                  </a:lnTo>
                  <a:lnTo>
                    <a:pt x="288410" y="593715"/>
                  </a:lnTo>
                  <a:lnTo>
                    <a:pt x="294769" y="597205"/>
                  </a:lnTo>
                  <a:lnTo>
                    <a:pt x="300811" y="600378"/>
                  </a:lnTo>
                  <a:lnTo>
                    <a:pt x="307170" y="604185"/>
                  </a:lnTo>
                  <a:lnTo>
                    <a:pt x="313212" y="608310"/>
                  </a:lnTo>
                  <a:lnTo>
                    <a:pt x="318618" y="612435"/>
                  </a:lnTo>
                  <a:lnTo>
                    <a:pt x="324341" y="616560"/>
                  </a:lnTo>
                  <a:lnTo>
                    <a:pt x="329747" y="621637"/>
                  </a:lnTo>
                  <a:lnTo>
                    <a:pt x="334517" y="626396"/>
                  </a:lnTo>
                  <a:lnTo>
                    <a:pt x="339605" y="631156"/>
                  </a:lnTo>
                  <a:lnTo>
                    <a:pt x="344056" y="636233"/>
                  </a:lnTo>
                  <a:lnTo>
                    <a:pt x="348826" y="641627"/>
                  </a:lnTo>
                  <a:lnTo>
                    <a:pt x="352960" y="647338"/>
                  </a:lnTo>
                  <a:lnTo>
                    <a:pt x="357412" y="653049"/>
                  </a:lnTo>
                  <a:lnTo>
                    <a:pt x="361227" y="659078"/>
                  </a:lnTo>
                  <a:lnTo>
                    <a:pt x="365361" y="665107"/>
                  </a:lnTo>
                  <a:lnTo>
                    <a:pt x="368859" y="671135"/>
                  </a:lnTo>
                  <a:lnTo>
                    <a:pt x="375537" y="684144"/>
                  </a:lnTo>
                  <a:lnTo>
                    <a:pt x="381896" y="697471"/>
                  </a:lnTo>
                  <a:lnTo>
                    <a:pt x="387302" y="711115"/>
                  </a:lnTo>
                  <a:lnTo>
                    <a:pt x="392072" y="725393"/>
                  </a:lnTo>
                  <a:lnTo>
                    <a:pt x="396523" y="739672"/>
                  </a:lnTo>
                  <a:lnTo>
                    <a:pt x="400657" y="754267"/>
                  </a:lnTo>
                  <a:lnTo>
                    <a:pt x="403837" y="769180"/>
                  </a:lnTo>
                  <a:lnTo>
                    <a:pt x="407017" y="784093"/>
                  </a:lnTo>
                  <a:lnTo>
                    <a:pt x="409561" y="799006"/>
                  </a:lnTo>
                  <a:lnTo>
                    <a:pt x="411787" y="813919"/>
                  </a:lnTo>
                  <a:lnTo>
                    <a:pt x="413694" y="828515"/>
                  </a:lnTo>
                  <a:lnTo>
                    <a:pt x="414966" y="843428"/>
                  </a:lnTo>
                  <a:lnTo>
                    <a:pt x="416556" y="858024"/>
                  </a:lnTo>
                  <a:lnTo>
                    <a:pt x="417192" y="871985"/>
                  </a:lnTo>
                  <a:lnTo>
                    <a:pt x="418146" y="885946"/>
                  </a:lnTo>
                  <a:lnTo>
                    <a:pt x="418782" y="912281"/>
                  </a:lnTo>
                  <a:lnTo>
                    <a:pt x="419100" y="936713"/>
                  </a:lnTo>
                  <a:lnTo>
                    <a:pt x="419100" y="942425"/>
                  </a:lnTo>
                  <a:lnTo>
                    <a:pt x="418782" y="948136"/>
                  </a:lnTo>
                  <a:lnTo>
                    <a:pt x="418146" y="953530"/>
                  </a:lnTo>
                  <a:lnTo>
                    <a:pt x="417192" y="958607"/>
                  </a:lnTo>
                  <a:lnTo>
                    <a:pt x="416238" y="963684"/>
                  </a:lnTo>
                  <a:lnTo>
                    <a:pt x="414966" y="969078"/>
                  </a:lnTo>
                  <a:lnTo>
                    <a:pt x="413694" y="974154"/>
                  </a:lnTo>
                  <a:lnTo>
                    <a:pt x="411787" y="978914"/>
                  </a:lnTo>
                  <a:lnTo>
                    <a:pt x="409879" y="983356"/>
                  </a:lnTo>
                  <a:lnTo>
                    <a:pt x="407653" y="988116"/>
                  </a:lnTo>
                  <a:lnTo>
                    <a:pt x="403201" y="997000"/>
                  </a:lnTo>
                  <a:lnTo>
                    <a:pt x="397795" y="1005250"/>
                  </a:lnTo>
                  <a:lnTo>
                    <a:pt x="391754" y="1012865"/>
                  </a:lnTo>
                  <a:lnTo>
                    <a:pt x="385076" y="1020173"/>
                  </a:lnTo>
                  <a:lnTo>
                    <a:pt x="377762" y="1026826"/>
                  </a:lnTo>
                  <a:lnTo>
                    <a:pt x="370449" y="1033489"/>
                  </a:lnTo>
                  <a:lnTo>
                    <a:pt x="362181" y="1039518"/>
                  </a:lnTo>
                  <a:lnTo>
                    <a:pt x="353278" y="1044594"/>
                  </a:lnTo>
                  <a:lnTo>
                    <a:pt x="344374" y="1049671"/>
                  </a:lnTo>
                  <a:lnTo>
                    <a:pt x="335153" y="1054113"/>
                  </a:lnTo>
                  <a:lnTo>
                    <a:pt x="325613" y="1058238"/>
                  </a:lnTo>
                  <a:lnTo>
                    <a:pt x="316074" y="1061729"/>
                  </a:lnTo>
                  <a:lnTo>
                    <a:pt x="306217" y="1064902"/>
                  </a:lnTo>
                  <a:lnTo>
                    <a:pt x="296041" y="1067757"/>
                  </a:lnTo>
                  <a:lnTo>
                    <a:pt x="285866" y="1069978"/>
                  </a:lnTo>
                  <a:lnTo>
                    <a:pt x="275690" y="1071882"/>
                  </a:lnTo>
                  <a:lnTo>
                    <a:pt x="265515" y="1072834"/>
                  </a:lnTo>
                  <a:lnTo>
                    <a:pt x="255657" y="1074103"/>
                  </a:lnTo>
                  <a:lnTo>
                    <a:pt x="245482" y="1074738"/>
                  </a:lnTo>
                  <a:lnTo>
                    <a:pt x="235943" y="1074738"/>
                  </a:lnTo>
                  <a:lnTo>
                    <a:pt x="226085" y="1074420"/>
                  </a:lnTo>
                  <a:lnTo>
                    <a:pt x="216864" y="1073786"/>
                  </a:lnTo>
                  <a:lnTo>
                    <a:pt x="207960" y="1072834"/>
                  </a:lnTo>
                  <a:lnTo>
                    <a:pt x="199057" y="1070930"/>
                  </a:lnTo>
                  <a:lnTo>
                    <a:pt x="190471" y="1069344"/>
                  </a:lnTo>
                  <a:lnTo>
                    <a:pt x="182840" y="1067123"/>
                  </a:lnTo>
                  <a:lnTo>
                    <a:pt x="175526" y="1064584"/>
                  </a:lnTo>
                  <a:lnTo>
                    <a:pt x="167894" y="1061411"/>
                  </a:lnTo>
                  <a:lnTo>
                    <a:pt x="160899" y="1057921"/>
                  </a:lnTo>
                  <a:lnTo>
                    <a:pt x="153585" y="1054113"/>
                  </a:lnTo>
                  <a:lnTo>
                    <a:pt x="145954" y="1049989"/>
                  </a:lnTo>
                  <a:lnTo>
                    <a:pt x="138322" y="1045229"/>
                  </a:lnTo>
                  <a:lnTo>
                    <a:pt x="131009" y="1040470"/>
                  </a:lnTo>
                  <a:lnTo>
                    <a:pt x="123377" y="1035393"/>
                  </a:lnTo>
                  <a:lnTo>
                    <a:pt x="116063" y="1029364"/>
                  </a:lnTo>
                  <a:lnTo>
                    <a:pt x="108432" y="1023653"/>
                  </a:lnTo>
                  <a:lnTo>
                    <a:pt x="100800" y="1017307"/>
                  </a:lnTo>
                  <a:lnTo>
                    <a:pt x="93805" y="1010644"/>
                  </a:lnTo>
                  <a:lnTo>
                    <a:pt x="86491" y="1003663"/>
                  </a:lnTo>
                  <a:lnTo>
                    <a:pt x="79495" y="996365"/>
                  </a:lnTo>
                  <a:lnTo>
                    <a:pt x="72500" y="988750"/>
                  </a:lnTo>
                  <a:lnTo>
                    <a:pt x="65822" y="980818"/>
                  </a:lnTo>
                  <a:lnTo>
                    <a:pt x="59145" y="972568"/>
                  </a:lnTo>
                  <a:lnTo>
                    <a:pt x="52785" y="964318"/>
                  </a:lnTo>
                  <a:lnTo>
                    <a:pt x="46743" y="955751"/>
                  </a:lnTo>
                  <a:lnTo>
                    <a:pt x="41020" y="946550"/>
                  </a:lnTo>
                  <a:lnTo>
                    <a:pt x="35296" y="937348"/>
                  </a:lnTo>
                  <a:lnTo>
                    <a:pt x="30208" y="927829"/>
                  </a:lnTo>
                  <a:lnTo>
                    <a:pt x="25439" y="917993"/>
                  </a:lnTo>
                  <a:lnTo>
                    <a:pt x="20987" y="908157"/>
                  </a:lnTo>
                  <a:lnTo>
                    <a:pt x="16853" y="898003"/>
                  </a:lnTo>
                  <a:lnTo>
                    <a:pt x="13355" y="887532"/>
                  </a:lnTo>
                  <a:lnTo>
                    <a:pt x="9858" y="876744"/>
                  </a:lnTo>
                  <a:lnTo>
                    <a:pt x="6996" y="866273"/>
                  </a:lnTo>
                  <a:lnTo>
                    <a:pt x="4452" y="855168"/>
                  </a:lnTo>
                  <a:lnTo>
                    <a:pt x="2544" y="843745"/>
                  </a:lnTo>
                  <a:lnTo>
                    <a:pt x="1590" y="832322"/>
                  </a:lnTo>
                  <a:lnTo>
                    <a:pt x="318" y="820900"/>
                  </a:lnTo>
                  <a:lnTo>
                    <a:pt x="0" y="809160"/>
                  </a:lnTo>
                  <a:lnTo>
                    <a:pt x="318" y="799006"/>
                  </a:lnTo>
                  <a:lnTo>
                    <a:pt x="954" y="786632"/>
                  </a:lnTo>
                  <a:lnTo>
                    <a:pt x="2862" y="771401"/>
                  </a:lnTo>
                  <a:lnTo>
                    <a:pt x="4134" y="763469"/>
                  </a:lnTo>
                  <a:lnTo>
                    <a:pt x="5406" y="754585"/>
                  </a:lnTo>
                  <a:lnTo>
                    <a:pt x="7314" y="745700"/>
                  </a:lnTo>
                  <a:lnTo>
                    <a:pt x="9540" y="736181"/>
                  </a:lnTo>
                  <a:lnTo>
                    <a:pt x="12083" y="726662"/>
                  </a:lnTo>
                  <a:lnTo>
                    <a:pt x="15263" y="716826"/>
                  </a:lnTo>
                  <a:lnTo>
                    <a:pt x="18761" y="706990"/>
                  </a:lnTo>
                  <a:lnTo>
                    <a:pt x="22577" y="697154"/>
                  </a:lnTo>
                  <a:lnTo>
                    <a:pt x="27029" y="687000"/>
                  </a:lnTo>
                  <a:lnTo>
                    <a:pt x="32116" y="677164"/>
                  </a:lnTo>
                  <a:lnTo>
                    <a:pt x="37522" y="667645"/>
                  </a:lnTo>
                  <a:lnTo>
                    <a:pt x="43882" y="658126"/>
                  </a:lnTo>
                  <a:lnTo>
                    <a:pt x="50559" y="648607"/>
                  </a:lnTo>
                  <a:lnTo>
                    <a:pt x="57873" y="639405"/>
                  </a:lnTo>
                  <a:lnTo>
                    <a:pt x="66140" y="631156"/>
                  </a:lnTo>
                  <a:lnTo>
                    <a:pt x="75044" y="622906"/>
                  </a:lnTo>
                  <a:lnTo>
                    <a:pt x="79813" y="618781"/>
                  </a:lnTo>
                  <a:lnTo>
                    <a:pt x="84583" y="615291"/>
                  </a:lnTo>
                  <a:lnTo>
                    <a:pt x="89671" y="611483"/>
                  </a:lnTo>
                  <a:lnTo>
                    <a:pt x="94759" y="607993"/>
                  </a:lnTo>
                  <a:lnTo>
                    <a:pt x="100482" y="604503"/>
                  </a:lnTo>
                  <a:lnTo>
                    <a:pt x="105888" y="601647"/>
                  </a:lnTo>
                  <a:lnTo>
                    <a:pt x="111930" y="598157"/>
                  </a:lnTo>
                  <a:lnTo>
                    <a:pt x="118289" y="595618"/>
                  </a:lnTo>
                  <a:lnTo>
                    <a:pt x="124331" y="593080"/>
                  </a:lnTo>
                  <a:lnTo>
                    <a:pt x="131009" y="590542"/>
                  </a:lnTo>
                  <a:lnTo>
                    <a:pt x="137686" y="588321"/>
                  </a:lnTo>
                  <a:lnTo>
                    <a:pt x="144682" y="586099"/>
                  </a:lnTo>
                  <a:lnTo>
                    <a:pt x="151995" y="584196"/>
                  </a:lnTo>
                  <a:lnTo>
                    <a:pt x="159627" y="582927"/>
                  </a:lnTo>
                  <a:lnTo>
                    <a:pt x="167258" y="581340"/>
                  </a:lnTo>
                  <a:lnTo>
                    <a:pt x="175526" y="580071"/>
                  </a:lnTo>
                  <a:lnTo>
                    <a:pt x="183476" y="579119"/>
                  </a:lnTo>
                  <a:lnTo>
                    <a:pt x="192061" y="578484"/>
                  </a:lnTo>
                  <a:lnTo>
                    <a:pt x="200965" y="577850"/>
                  </a:lnTo>
                  <a:close/>
                  <a:moveTo>
                    <a:pt x="2083256" y="576263"/>
                  </a:moveTo>
                  <a:lnTo>
                    <a:pt x="2092166" y="576263"/>
                  </a:lnTo>
                  <a:lnTo>
                    <a:pt x="2101076" y="576263"/>
                  </a:lnTo>
                  <a:lnTo>
                    <a:pt x="2109987" y="576580"/>
                  </a:lnTo>
                  <a:lnTo>
                    <a:pt x="2118579" y="577215"/>
                  </a:lnTo>
                  <a:lnTo>
                    <a:pt x="2126534" y="578168"/>
                  </a:lnTo>
                  <a:lnTo>
                    <a:pt x="2134490" y="579438"/>
                  </a:lnTo>
                  <a:lnTo>
                    <a:pt x="2142127" y="580708"/>
                  </a:lnTo>
                  <a:lnTo>
                    <a:pt x="2149764" y="582613"/>
                  </a:lnTo>
                  <a:lnTo>
                    <a:pt x="2156765" y="584200"/>
                  </a:lnTo>
                  <a:lnTo>
                    <a:pt x="2164084" y="586105"/>
                  </a:lnTo>
                  <a:lnTo>
                    <a:pt x="2171085" y="588645"/>
                  </a:lnTo>
                  <a:lnTo>
                    <a:pt x="2177132" y="590868"/>
                  </a:lnTo>
                  <a:lnTo>
                    <a:pt x="2183814" y="594043"/>
                  </a:lnTo>
                  <a:lnTo>
                    <a:pt x="2189861" y="596583"/>
                  </a:lnTo>
                  <a:lnTo>
                    <a:pt x="2195589" y="599440"/>
                  </a:lnTo>
                  <a:lnTo>
                    <a:pt x="2201735" y="602615"/>
                  </a:lnTo>
                  <a:lnTo>
                    <a:pt x="2206726" y="606108"/>
                  </a:lnTo>
                  <a:lnTo>
                    <a:pt x="2212454" y="609918"/>
                  </a:lnTo>
                  <a:lnTo>
                    <a:pt x="2217546" y="613410"/>
                  </a:lnTo>
                  <a:lnTo>
                    <a:pt x="2222319" y="617220"/>
                  </a:lnTo>
                  <a:lnTo>
                    <a:pt x="2227093" y="620713"/>
                  </a:lnTo>
                  <a:lnTo>
                    <a:pt x="2236003" y="629285"/>
                  </a:lnTo>
                  <a:lnTo>
                    <a:pt x="2244277" y="637858"/>
                  </a:lnTo>
                  <a:lnTo>
                    <a:pt x="2251596" y="647065"/>
                  </a:lnTo>
                  <a:lnTo>
                    <a:pt x="2258279" y="656273"/>
                  </a:lnTo>
                  <a:lnTo>
                    <a:pt x="2264325" y="665798"/>
                  </a:lnTo>
                  <a:lnTo>
                    <a:pt x="2270053" y="675323"/>
                  </a:lnTo>
                  <a:lnTo>
                    <a:pt x="2274826" y="685483"/>
                  </a:lnTo>
                  <a:lnTo>
                    <a:pt x="2279281" y="695325"/>
                  </a:lnTo>
                  <a:lnTo>
                    <a:pt x="2283418" y="705168"/>
                  </a:lnTo>
                  <a:lnTo>
                    <a:pt x="2286600" y="715328"/>
                  </a:lnTo>
                  <a:lnTo>
                    <a:pt x="2290101" y="724853"/>
                  </a:lnTo>
                  <a:lnTo>
                    <a:pt x="2292647" y="734378"/>
                  </a:lnTo>
                  <a:lnTo>
                    <a:pt x="2294874" y="743903"/>
                  </a:lnTo>
                  <a:lnTo>
                    <a:pt x="2296465" y="752793"/>
                  </a:lnTo>
                  <a:lnTo>
                    <a:pt x="2298056" y="761683"/>
                  </a:lnTo>
                  <a:lnTo>
                    <a:pt x="2299329" y="769938"/>
                  </a:lnTo>
                  <a:lnTo>
                    <a:pt x="2300602" y="784860"/>
                  </a:lnTo>
                  <a:lnTo>
                    <a:pt x="2301875" y="797560"/>
                  </a:lnTo>
                  <a:lnTo>
                    <a:pt x="2301875" y="807085"/>
                  </a:lnTo>
                  <a:lnTo>
                    <a:pt x="2301557" y="818833"/>
                  </a:lnTo>
                  <a:lnTo>
                    <a:pt x="2300602" y="830581"/>
                  </a:lnTo>
                  <a:lnTo>
                    <a:pt x="2299329" y="842011"/>
                  </a:lnTo>
                  <a:lnTo>
                    <a:pt x="2297420" y="853123"/>
                  </a:lnTo>
                  <a:lnTo>
                    <a:pt x="2295192" y="864236"/>
                  </a:lnTo>
                  <a:lnTo>
                    <a:pt x="2292328" y="875348"/>
                  </a:lnTo>
                  <a:lnTo>
                    <a:pt x="2288828" y="885508"/>
                  </a:lnTo>
                  <a:lnTo>
                    <a:pt x="2285009" y="896303"/>
                  </a:lnTo>
                  <a:lnTo>
                    <a:pt x="2281191" y="906146"/>
                  </a:lnTo>
                  <a:lnTo>
                    <a:pt x="2276736" y="916306"/>
                  </a:lnTo>
                  <a:lnTo>
                    <a:pt x="2271962" y="926148"/>
                  </a:lnTo>
                  <a:lnTo>
                    <a:pt x="2266234" y="935673"/>
                  </a:lnTo>
                  <a:lnTo>
                    <a:pt x="2261143" y="944881"/>
                  </a:lnTo>
                  <a:lnTo>
                    <a:pt x="2255096" y="953771"/>
                  </a:lnTo>
                  <a:lnTo>
                    <a:pt x="2249050" y="962661"/>
                  </a:lnTo>
                  <a:lnTo>
                    <a:pt x="2242686" y="971233"/>
                  </a:lnTo>
                  <a:lnTo>
                    <a:pt x="2236321" y="979171"/>
                  </a:lnTo>
                  <a:lnTo>
                    <a:pt x="2229320" y="987108"/>
                  </a:lnTo>
                  <a:lnTo>
                    <a:pt x="2222638" y="994728"/>
                  </a:lnTo>
                  <a:lnTo>
                    <a:pt x="2215637" y="1002031"/>
                  </a:lnTo>
                  <a:lnTo>
                    <a:pt x="2208318" y="1008698"/>
                  </a:lnTo>
                  <a:lnTo>
                    <a:pt x="2200998" y="1015366"/>
                  </a:lnTo>
                  <a:lnTo>
                    <a:pt x="2193361" y="1022033"/>
                  </a:lnTo>
                  <a:lnTo>
                    <a:pt x="2186042" y="1028066"/>
                  </a:lnTo>
                  <a:lnTo>
                    <a:pt x="2178723" y="1033463"/>
                  </a:lnTo>
                  <a:lnTo>
                    <a:pt x="2171085" y="1038861"/>
                  </a:lnTo>
                  <a:lnTo>
                    <a:pt x="2163448" y="1043941"/>
                  </a:lnTo>
                  <a:lnTo>
                    <a:pt x="2155811" y="1048068"/>
                  </a:lnTo>
                  <a:lnTo>
                    <a:pt x="2148492" y="1052513"/>
                  </a:lnTo>
                  <a:lnTo>
                    <a:pt x="2141172" y="1056323"/>
                  </a:lnTo>
                  <a:lnTo>
                    <a:pt x="2133535" y="1060133"/>
                  </a:lnTo>
                  <a:lnTo>
                    <a:pt x="2126534" y="1062991"/>
                  </a:lnTo>
                  <a:lnTo>
                    <a:pt x="2119215" y="1065531"/>
                  </a:lnTo>
                  <a:lnTo>
                    <a:pt x="2110941" y="1067753"/>
                  </a:lnTo>
                  <a:lnTo>
                    <a:pt x="2102986" y="1069658"/>
                  </a:lnTo>
                  <a:lnTo>
                    <a:pt x="2094075" y="1070928"/>
                  </a:lnTo>
                  <a:lnTo>
                    <a:pt x="2085165" y="1072198"/>
                  </a:lnTo>
                  <a:lnTo>
                    <a:pt x="2075618" y="1072833"/>
                  </a:lnTo>
                  <a:lnTo>
                    <a:pt x="2066072" y="1073151"/>
                  </a:lnTo>
                  <a:lnTo>
                    <a:pt x="2056525" y="1072833"/>
                  </a:lnTo>
                  <a:lnTo>
                    <a:pt x="2046342" y="1072516"/>
                  </a:lnTo>
                  <a:lnTo>
                    <a:pt x="2036159" y="1071563"/>
                  </a:lnTo>
                  <a:lnTo>
                    <a:pt x="2025976" y="1070293"/>
                  </a:lnTo>
                  <a:lnTo>
                    <a:pt x="2018792" y="1068388"/>
                  </a:lnTo>
                  <a:lnTo>
                    <a:pt x="2005928" y="1065848"/>
                  </a:lnTo>
                  <a:lnTo>
                    <a:pt x="1995744" y="1063308"/>
                  </a:lnTo>
                  <a:lnTo>
                    <a:pt x="1985879" y="1060451"/>
                  </a:lnTo>
                  <a:lnTo>
                    <a:pt x="1975696" y="1056641"/>
                  </a:lnTo>
                  <a:lnTo>
                    <a:pt x="1966468" y="1052513"/>
                  </a:lnTo>
                  <a:lnTo>
                    <a:pt x="1957239" y="1048068"/>
                  </a:lnTo>
                  <a:lnTo>
                    <a:pt x="1948011" y="1042988"/>
                  </a:lnTo>
                  <a:lnTo>
                    <a:pt x="1939737" y="1037591"/>
                  </a:lnTo>
                  <a:lnTo>
                    <a:pt x="1931463" y="1031876"/>
                  </a:lnTo>
                  <a:lnTo>
                    <a:pt x="1923826" y="1025208"/>
                  </a:lnTo>
                  <a:lnTo>
                    <a:pt x="1916825" y="1018858"/>
                  </a:lnTo>
                  <a:lnTo>
                    <a:pt x="1910142" y="1011238"/>
                  </a:lnTo>
                  <a:lnTo>
                    <a:pt x="1904096" y="1003618"/>
                  </a:lnTo>
                  <a:lnTo>
                    <a:pt x="1898686" y="995046"/>
                  </a:lnTo>
                  <a:lnTo>
                    <a:pt x="1893913" y="986791"/>
                  </a:lnTo>
                  <a:lnTo>
                    <a:pt x="1892004" y="981711"/>
                  </a:lnTo>
                  <a:lnTo>
                    <a:pt x="1890094" y="976948"/>
                  </a:lnTo>
                  <a:lnTo>
                    <a:pt x="1888185" y="972186"/>
                  </a:lnTo>
                  <a:lnTo>
                    <a:pt x="1886912" y="967423"/>
                  </a:lnTo>
                  <a:lnTo>
                    <a:pt x="1885639" y="962343"/>
                  </a:lnTo>
                  <a:lnTo>
                    <a:pt x="1884684" y="957263"/>
                  </a:lnTo>
                  <a:lnTo>
                    <a:pt x="1883730" y="951866"/>
                  </a:lnTo>
                  <a:lnTo>
                    <a:pt x="1883093" y="946468"/>
                  </a:lnTo>
                  <a:lnTo>
                    <a:pt x="1882775" y="940753"/>
                  </a:lnTo>
                  <a:lnTo>
                    <a:pt x="1882775" y="935038"/>
                  </a:lnTo>
                  <a:lnTo>
                    <a:pt x="1882775" y="910591"/>
                  </a:lnTo>
                  <a:lnTo>
                    <a:pt x="1883730" y="884556"/>
                  </a:lnTo>
                  <a:lnTo>
                    <a:pt x="1884048" y="870586"/>
                  </a:lnTo>
                  <a:lnTo>
                    <a:pt x="1885321" y="855981"/>
                  </a:lnTo>
                  <a:lnTo>
                    <a:pt x="1886276" y="841693"/>
                  </a:lnTo>
                  <a:lnTo>
                    <a:pt x="1887867" y="827088"/>
                  </a:lnTo>
                  <a:lnTo>
                    <a:pt x="1889776" y="812165"/>
                  </a:lnTo>
                  <a:lnTo>
                    <a:pt x="1892004" y="797243"/>
                  </a:lnTo>
                  <a:lnTo>
                    <a:pt x="1894549" y="782320"/>
                  </a:lnTo>
                  <a:lnTo>
                    <a:pt x="1897413" y="767080"/>
                  </a:lnTo>
                  <a:lnTo>
                    <a:pt x="1901232" y="752475"/>
                  </a:lnTo>
                  <a:lnTo>
                    <a:pt x="1905369" y="738188"/>
                  </a:lnTo>
                  <a:lnTo>
                    <a:pt x="1909824" y="723583"/>
                  </a:lnTo>
                  <a:lnTo>
                    <a:pt x="1914597" y="709295"/>
                  </a:lnTo>
                  <a:lnTo>
                    <a:pt x="1920007" y="695643"/>
                  </a:lnTo>
                  <a:lnTo>
                    <a:pt x="1926372" y="682308"/>
                  </a:lnTo>
                  <a:lnTo>
                    <a:pt x="1933054" y="669608"/>
                  </a:lnTo>
                  <a:lnTo>
                    <a:pt x="1936555" y="663258"/>
                  </a:lnTo>
                  <a:lnTo>
                    <a:pt x="1940374" y="657225"/>
                  </a:lnTo>
                  <a:lnTo>
                    <a:pt x="1944510" y="651510"/>
                  </a:lnTo>
                  <a:lnTo>
                    <a:pt x="1948647" y="645478"/>
                  </a:lnTo>
                  <a:lnTo>
                    <a:pt x="1952784" y="640080"/>
                  </a:lnTo>
                  <a:lnTo>
                    <a:pt x="1957239" y="634365"/>
                  </a:lnTo>
                  <a:lnTo>
                    <a:pt x="1962013" y="629285"/>
                  </a:lnTo>
                  <a:lnTo>
                    <a:pt x="1967104" y="624205"/>
                  </a:lnTo>
                  <a:lnTo>
                    <a:pt x="1972196" y="619443"/>
                  </a:lnTo>
                  <a:lnTo>
                    <a:pt x="1977287" y="614998"/>
                  </a:lnTo>
                  <a:lnTo>
                    <a:pt x="1983015" y="610553"/>
                  </a:lnTo>
                  <a:lnTo>
                    <a:pt x="1988743" y="606425"/>
                  </a:lnTo>
                  <a:lnTo>
                    <a:pt x="1994790" y="602298"/>
                  </a:lnTo>
                  <a:lnTo>
                    <a:pt x="2000518" y="598805"/>
                  </a:lnTo>
                  <a:lnTo>
                    <a:pt x="2006882" y="595313"/>
                  </a:lnTo>
                  <a:lnTo>
                    <a:pt x="2013565" y="592138"/>
                  </a:lnTo>
                  <a:lnTo>
                    <a:pt x="2020248" y="588963"/>
                  </a:lnTo>
                  <a:lnTo>
                    <a:pt x="2027248" y="586423"/>
                  </a:lnTo>
                  <a:lnTo>
                    <a:pt x="2034568" y="583883"/>
                  </a:lnTo>
                  <a:lnTo>
                    <a:pt x="2041887" y="581978"/>
                  </a:lnTo>
                  <a:lnTo>
                    <a:pt x="2049842" y="580390"/>
                  </a:lnTo>
                  <a:lnTo>
                    <a:pt x="2057798" y="578803"/>
                  </a:lnTo>
                  <a:lnTo>
                    <a:pt x="2066072" y="577533"/>
                  </a:lnTo>
                  <a:lnTo>
                    <a:pt x="2074664" y="576898"/>
                  </a:lnTo>
                  <a:lnTo>
                    <a:pt x="2083256" y="576263"/>
                  </a:lnTo>
                  <a:close/>
                  <a:moveTo>
                    <a:pt x="1003300" y="490538"/>
                  </a:moveTo>
                  <a:lnTo>
                    <a:pt x="1013460" y="511810"/>
                  </a:lnTo>
                  <a:lnTo>
                    <a:pt x="1025842" y="536575"/>
                  </a:lnTo>
                  <a:lnTo>
                    <a:pt x="1039812" y="564198"/>
                  </a:lnTo>
                  <a:lnTo>
                    <a:pt x="1054417" y="592455"/>
                  </a:lnTo>
                  <a:lnTo>
                    <a:pt x="1069657" y="620395"/>
                  </a:lnTo>
                  <a:lnTo>
                    <a:pt x="1077277" y="633413"/>
                  </a:lnTo>
                  <a:lnTo>
                    <a:pt x="1084580" y="646113"/>
                  </a:lnTo>
                  <a:lnTo>
                    <a:pt x="1091565" y="657543"/>
                  </a:lnTo>
                  <a:lnTo>
                    <a:pt x="1098550" y="668338"/>
                  </a:lnTo>
                  <a:lnTo>
                    <a:pt x="1105217" y="677545"/>
                  </a:lnTo>
                  <a:lnTo>
                    <a:pt x="1111250" y="685483"/>
                  </a:lnTo>
                  <a:lnTo>
                    <a:pt x="1111250" y="648970"/>
                  </a:lnTo>
                  <a:lnTo>
                    <a:pt x="1111567" y="644525"/>
                  </a:lnTo>
                  <a:lnTo>
                    <a:pt x="1111885" y="640080"/>
                  </a:lnTo>
                  <a:lnTo>
                    <a:pt x="1113155" y="635635"/>
                  </a:lnTo>
                  <a:lnTo>
                    <a:pt x="1114107" y="631190"/>
                  </a:lnTo>
                  <a:lnTo>
                    <a:pt x="1116647" y="621983"/>
                  </a:lnTo>
                  <a:lnTo>
                    <a:pt x="1120140" y="613093"/>
                  </a:lnTo>
                  <a:lnTo>
                    <a:pt x="1123315" y="604838"/>
                  </a:lnTo>
                  <a:lnTo>
                    <a:pt x="1126490" y="596900"/>
                  </a:lnTo>
                  <a:lnTo>
                    <a:pt x="1128077" y="589598"/>
                  </a:lnTo>
                  <a:lnTo>
                    <a:pt x="1129030" y="586423"/>
                  </a:lnTo>
                  <a:lnTo>
                    <a:pt x="1129030" y="583248"/>
                  </a:lnTo>
                  <a:lnTo>
                    <a:pt x="1128712" y="580708"/>
                  </a:lnTo>
                  <a:lnTo>
                    <a:pt x="1128077" y="578168"/>
                  </a:lnTo>
                  <a:lnTo>
                    <a:pt x="1127125" y="575945"/>
                  </a:lnTo>
                  <a:lnTo>
                    <a:pt x="1125855" y="573723"/>
                  </a:lnTo>
                  <a:lnTo>
                    <a:pt x="1122997" y="569595"/>
                  </a:lnTo>
                  <a:lnTo>
                    <a:pt x="1119187" y="566103"/>
                  </a:lnTo>
                  <a:lnTo>
                    <a:pt x="1116012" y="561975"/>
                  </a:lnTo>
                  <a:lnTo>
                    <a:pt x="1114425" y="559753"/>
                  </a:lnTo>
                  <a:lnTo>
                    <a:pt x="1113155" y="557530"/>
                  </a:lnTo>
                  <a:lnTo>
                    <a:pt x="1111885" y="554990"/>
                  </a:lnTo>
                  <a:lnTo>
                    <a:pt x="1110932" y="552450"/>
                  </a:lnTo>
                  <a:lnTo>
                    <a:pt x="1109980" y="548958"/>
                  </a:lnTo>
                  <a:lnTo>
                    <a:pt x="1109980" y="545783"/>
                  </a:lnTo>
                  <a:lnTo>
                    <a:pt x="1109980" y="542290"/>
                  </a:lnTo>
                  <a:lnTo>
                    <a:pt x="1110615" y="539433"/>
                  </a:lnTo>
                  <a:lnTo>
                    <a:pt x="1111250" y="536893"/>
                  </a:lnTo>
                  <a:lnTo>
                    <a:pt x="1112202" y="534988"/>
                  </a:lnTo>
                  <a:lnTo>
                    <a:pt x="1113472" y="533083"/>
                  </a:lnTo>
                  <a:lnTo>
                    <a:pt x="1115060" y="531495"/>
                  </a:lnTo>
                  <a:lnTo>
                    <a:pt x="1116647" y="530225"/>
                  </a:lnTo>
                  <a:lnTo>
                    <a:pt x="1118870" y="529273"/>
                  </a:lnTo>
                  <a:lnTo>
                    <a:pt x="1122045" y="528320"/>
                  </a:lnTo>
                  <a:lnTo>
                    <a:pt x="1124902" y="528003"/>
                  </a:lnTo>
                  <a:lnTo>
                    <a:pt x="1131887" y="527368"/>
                  </a:lnTo>
                  <a:lnTo>
                    <a:pt x="1140777" y="527050"/>
                  </a:lnTo>
                  <a:lnTo>
                    <a:pt x="1150937" y="527050"/>
                  </a:lnTo>
                  <a:lnTo>
                    <a:pt x="1164590" y="527050"/>
                  </a:lnTo>
                  <a:lnTo>
                    <a:pt x="1175385" y="527050"/>
                  </a:lnTo>
                  <a:lnTo>
                    <a:pt x="1184275" y="527368"/>
                  </a:lnTo>
                  <a:lnTo>
                    <a:pt x="1191260" y="528003"/>
                  </a:lnTo>
                  <a:lnTo>
                    <a:pt x="1194117" y="528320"/>
                  </a:lnTo>
                  <a:lnTo>
                    <a:pt x="1196657" y="529273"/>
                  </a:lnTo>
                  <a:lnTo>
                    <a:pt x="1198880" y="530225"/>
                  </a:lnTo>
                  <a:lnTo>
                    <a:pt x="1200785" y="531495"/>
                  </a:lnTo>
                  <a:lnTo>
                    <a:pt x="1202372" y="533083"/>
                  </a:lnTo>
                  <a:lnTo>
                    <a:pt x="1203642" y="534988"/>
                  </a:lnTo>
                  <a:lnTo>
                    <a:pt x="1204595" y="536893"/>
                  </a:lnTo>
                  <a:lnTo>
                    <a:pt x="1205230" y="539433"/>
                  </a:lnTo>
                  <a:lnTo>
                    <a:pt x="1205547" y="542290"/>
                  </a:lnTo>
                  <a:lnTo>
                    <a:pt x="1205547" y="545783"/>
                  </a:lnTo>
                  <a:lnTo>
                    <a:pt x="1205547" y="548958"/>
                  </a:lnTo>
                  <a:lnTo>
                    <a:pt x="1204912" y="552450"/>
                  </a:lnTo>
                  <a:lnTo>
                    <a:pt x="1204277" y="554990"/>
                  </a:lnTo>
                  <a:lnTo>
                    <a:pt x="1202690" y="557530"/>
                  </a:lnTo>
                  <a:lnTo>
                    <a:pt x="1201420" y="559753"/>
                  </a:lnTo>
                  <a:lnTo>
                    <a:pt x="1199832" y="561975"/>
                  </a:lnTo>
                  <a:lnTo>
                    <a:pt x="1196340" y="566103"/>
                  </a:lnTo>
                  <a:lnTo>
                    <a:pt x="1193165" y="569595"/>
                  </a:lnTo>
                  <a:lnTo>
                    <a:pt x="1189672" y="573723"/>
                  </a:lnTo>
                  <a:lnTo>
                    <a:pt x="1188720" y="575945"/>
                  </a:lnTo>
                  <a:lnTo>
                    <a:pt x="1187767" y="578168"/>
                  </a:lnTo>
                  <a:lnTo>
                    <a:pt x="1187132" y="580708"/>
                  </a:lnTo>
                  <a:lnTo>
                    <a:pt x="1187132" y="583248"/>
                  </a:lnTo>
                  <a:lnTo>
                    <a:pt x="1187132" y="586423"/>
                  </a:lnTo>
                  <a:lnTo>
                    <a:pt x="1187767" y="589598"/>
                  </a:lnTo>
                  <a:lnTo>
                    <a:pt x="1189672" y="596900"/>
                  </a:lnTo>
                  <a:lnTo>
                    <a:pt x="1192212" y="604838"/>
                  </a:lnTo>
                  <a:lnTo>
                    <a:pt x="1195705" y="613093"/>
                  </a:lnTo>
                  <a:lnTo>
                    <a:pt x="1198880" y="621983"/>
                  </a:lnTo>
                  <a:lnTo>
                    <a:pt x="1201420" y="631190"/>
                  </a:lnTo>
                  <a:lnTo>
                    <a:pt x="1203007" y="635635"/>
                  </a:lnTo>
                  <a:lnTo>
                    <a:pt x="1203642" y="640080"/>
                  </a:lnTo>
                  <a:lnTo>
                    <a:pt x="1204277" y="644525"/>
                  </a:lnTo>
                  <a:lnTo>
                    <a:pt x="1204595" y="648970"/>
                  </a:lnTo>
                  <a:lnTo>
                    <a:pt x="1204595" y="685483"/>
                  </a:lnTo>
                  <a:lnTo>
                    <a:pt x="1210310" y="677863"/>
                  </a:lnTo>
                  <a:lnTo>
                    <a:pt x="1216977" y="668655"/>
                  </a:lnTo>
                  <a:lnTo>
                    <a:pt x="1223645" y="658178"/>
                  </a:lnTo>
                  <a:lnTo>
                    <a:pt x="1230630" y="646748"/>
                  </a:lnTo>
                  <a:lnTo>
                    <a:pt x="1237932" y="634683"/>
                  </a:lnTo>
                  <a:lnTo>
                    <a:pt x="1245552" y="621665"/>
                  </a:lnTo>
                  <a:lnTo>
                    <a:pt x="1260157" y="594360"/>
                  </a:lnTo>
                  <a:lnTo>
                    <a:pt x="1275080" y="566738"/>
                  </a:lnTo>
                  <a:lnTo>
                    <a:pt x="1288732" y="539750"/>
                  </a:lnTo>
                  <a:lnTo>
                    <a:pt x="1300797" y="514668"/>
                  </a:lnTo>
                  <a:lnTo>
                    <a:pt x="1311592" y="493395"/>
                  </a:lnTo>
                  <a:lnTo>
                    <a:pt x="1324927" y="497523"/>
                  </a:lnTo>
                  <a:lnTo>
                    <a:pt x="1338262" y="501015"/>
                  </a:lnTo>
                  <a:lnTo>
                    <a:pt x="1350645" y="505460"/>
                  </a:lnTo>
                  <a:lnTo>
                    <a:pt x="1362710" y="509905"/>
                  </a:lnTo>
                  <a:lnTo>
                    <a:pt x="1373822" y="514350"/>
                  </a:lnTo>
                  <a:lnTo>
                    <a:pt x="1384300" y="519113"/>
                  </a:lnTo>
                  <a:lnTo>
                    <a:pt x="1394460" y="523875"/>
                  </a:lnTo>
                  <a:lnTo>
                    <a:pt x="1403985" y="528955"/>
                  </a:lnTo>
                  <a:lnTo>
                    <a:pt x="1413192" y="533718"/>
                  </a:lnTo>
                  <a:lnTo>
                    <a:pt x="1421447" y="538480"/>
                  </a:lnTo>
                  <a:lnTo>
                    <a:pt x="1429385" y="543560"/>
                  </a:lnTo>
                  <a:lnTo>
                    <a:pt x="1436687" y="548323"/>
                  </a:lnTo>
                  <a:lnTo>
                    <a:pt x="1443672" y="553403"/>
                  </a:lnTo>
                  <a:lnTo>
                    <a:pt x="1450022" y="558165"/>
                  </a:lnTo>
                  <a:lnTo>
                    <a:pt x="1456055" y="563245"/>
                  </a:lnTo>
                  <a:lnTo>
                    <a:pt x="1461452" y="568008"/>
                  </a:lnTo>
                  <a:lnTo>
                    <a:pt x="1470977" y="576580"/>
                  </a:lnTo>
                  <a:lnTo>
                    <a:pt x="1479232" y="585153"/>
                  </a:lnTo>
                  <a:lnTo>
                    <a:pt x="1485582" y="593090"/>
                  </a:lnTo>
                  <a:lnTo>
                    <a:pt x="1490662" y="599758"/>
                  </a:lnTo>
                  <a:lnTo>
                    <a:pt x="1494155" y="604838"/>
                  </a:lnTo>
                  <a:lnTo>
                    <a:pt x="1497012" y="609283"/>
                  </a:lnTo>
                  <a:lnTo>
                    <a:pt x="1498600" y="612458"/>
                  </a:lnTo>
                  <a:lnTo>
                    <a:pt x="1498600" y="846138"/>
                  </a:lnTo>
                  <a:lnTo>
                    <a:pt x="1150937" y="846138"/>
                  </a:lnTo>
                  <a:lnTo>
                    <a:pt x="803275" y="846138"/>
                  </a:lnTo>
                  <a:lnTo>
                    <a:pt x="803275" y="612458"/>
                  </a:lnTo>
                  <a:lnTo>
                    <a:pt x="805498" y="608965"/>
                  </a:lnTo>
                  <a:lnTo>
                    <a:pt x="808673" y="604520"/>
                  </a:lnTo>
                  <a:lnTo>
                    <a:pt x="812483" y="598805"/>
                  </a:lnTo>
                  <a:lnTo>
                    <a:pt x="818515" y="591820"/>
                  </a:lnTo>
                  <a:lnTo>
                    <a:pt x="825500" y="584200"/>
                  </a:lnTo>
                  <a:lnTo>
                    <a:pt x="834390" y="575310"/>
                  </a:lnTo>
                  <a:lnTo>
                    <a:pt x="844550" y="566103"/>
                  </a:lnTo>
                  <a:lnTo>
                    <a:pt x="850582" y="561023"/>
                  </a:lnTo>
                  <a:lnTo>
                    <a:pt x="856932" y="555943"/>
                  </a:lnTo>
                  <a:lnTo>
                    <a:pt x="863917" y="550863"/>
                  </a:lnTo>
                  <a:lnTo>
                    <a:pt x="871220" y="546100"/>
                  </a:lnTo>
                  <a:lnTo>
                    <a:pt x="879157" y="541020"/>
                  </a:lnTo>
                  <a:lnTo>
                    <a:pt x="887412" y="535940"/>
                  </a:lnTo>
                  <a:lnTo>
                    <a:pt x="896620" y="530543"/>
                  </a:lnTo>
                  <a:lnTo>
                    <a:pt x="905827" y="525780"/>
                  </a:lnTo>
                  <a:lnTo>
                    <a:pt x="916305" y="520700"/>
                  </a:lnTo>
                  <a:lnTo>
                    <a:pt x="926465" y="515938"/>
                  </a:lnTo>
                  <a:lnTo>
                    <a:pt x="937895" y="511493"/>
                  </a:lnTo>
                  <a:lnTo>
                    <a:pt x="949642" y="506730"/>
                  </a:lnTo>
                  <a:lnTo>
                    <a:pt x="962342" y="502285"/>
                  </a:lnTo>
                  <a:lnTo>
                    <a:pt x="975042" y="498158"/>
                  </a:lnTo>
                  <a:lnTo>
                    <a:pt x="988695" y="494030"/>
                  </a:lnTo>
                  <a:lnTo>
                    <a:pt x="1003300" y="490538"/>
                  </a:lnTo>
                  <a:close/>
                  <a:moveTo>
                    <a:pt x="1142381" y="0"/>
                  </a:moveTo>
                  <a:lnTo>
                    <a:pt x="1150622" y="0"/>
                  </a:lnTo>
                  <a:lnTo>
                    <a:pt x="1159180" y="0"/>
                  </a:lnTo>
                  <a:lnTo>
                    <a:pt x="1167421" y="634"/>
                  </a:lnTo>
                  <a:lnTo>
                    <a:pt x="1175663" y="1902"/>
                  </a:lnTo>
                  <a:lnTo>
                    <a:pt x="1183904" y="3171"/>
                  </a:lnTo>
                  <a:lnTo>
                    <a:pt x="1192462" y="5073"/>
                  </a:lnTo>
                  <a:lnTo>
                    <a:pt x="1200386" y="7293"/>
                  </a:lnTo>
                  <a:lnTo>
                    <a:pt x="1208628" y="9830"/>
                  </a:lnTo>
                  <a:lnTo>
                    <a:pt x="1216235" y="12683"/>
                  </a:lnTo>
                  <a:lnTo>
                    <a:pt x="1224476" y="16489"/>
                  </a:lnTo>
                  <a:lnTo>
                    <a:pt x="1232083" y="20294"/>
                  </a:lnTo>
                  <a:lnTo>
                    <a:pt x="1239374" y="24733"/>
                  </a:lnTo>
                  <a:lnTo>
                    <a:pt x="1246664" y="29489"/>
                  </a:lnTo>
                  <a:lnTo>
                    <a:pt x="1254271" y="34563"/>
                  </a:lnTo>
                  <a:lnTo>
                    <a:pt x="1261245" y="39954"/>
                  </a:lnTo>
                  <a:lnTo>
                    <a:pt x="1267901" y="45978"/>
                  </a:lnTo>
                  <a:lnTo>
                    <a:pt x="1274557" y="52320"/>
                  </a:lnTo>
                  <a:lnTo>
                    <a:pt x="1280580" y="58979"/>
                  </a:lnTo>
                  <a:lnTo>
                    <a:pt x="1286602" y="66272"/>
                  </a:lnTo>
                  <a:lnTo>
                    <a:pt x="1291991" y="73565"/>
                  </a:lnTo>
                  <a:lnTo>
                    <a:pt x="1297696" y="81810"/>
                  </a:lnTo>
                  <a:lnTo>
                    <a:pt x="1302768" y="89737"/>
                  </a:lnTo>
                  <a:lnTo>
                    <a:pt x="1307205" y="98616"/>
                  </a:lnTo>
                  <a:lnTo>
                    <a:pt x="1311643" y="107494"/>
                  </a:lnTo>
                  <a:lnTo>
                    <a:pt x="1315763" y="117007"/>
                  </a:lnTo>
                  <a:lnTo>
                    <a:pt x="1319250" y="126837"/>
                  </a:lnTo>
                  <a:lnTo>
                    <a:pt x="1322420" y="137301"/>
                  </a:lnTo>
                  <a:lnTo>
                    <a:pt x="1324955" y="148082"/>
                  </a:lnTo>
                  <a:lnTo>
                    <a:pt x="1327491" y="158864"/>
                  </a:lnTo>
                  <a:lnTo>
                    <a:pt x="1328759" y="170279"/>
                  </a:lnTo>
                  <a:lnTo>
                    <a:pt x="1330344" y="182329"/>
                  </a:lnTo>
                  <a:lnTo>
                    <a:pt x="1330978" y="194695"/>
                  </a:lnTo>
                  <a:lnTo>
                    <a:pt x="1331612" y="207379"/>
                  </a:lnTo>
                  <a:lnTo>
                    <a:pt x="1330978" y="216575"/>
                  </a:lnTo>
                  <a:lnTo>
                    <a:pt x="1331612" y="215940"/>
                  </a:lnTo>
                  <a:lnTo>
                    <a:pt x="1333197" y="216575"/>
                  </a:lnTo>
                  <a:lnTo>
                    <a:pt x="1335099" y="217209"/>
                  </a:lnTo>
                  <a:lnTo>
                    <a:pt x="1336683" y="218794"/>
                  </a:lnTo>
                  <a:lnTo>
                    <a:pt x="1337951" y="221014"/>
                  </a:lnTo>
                  <a:lnTo>
                    <a:pt x="1338902" y="223234"/>
                  </a:lnTo>
                  <a:lnTo>
                    <a:pt x="1339853" y="226087"/>
                  </a:lnTo>
                  <a:lnTo>
                    <a:pt x="1340170" y="229258"/>
                  </a:lnTo>
                  <a:lnTo>
                    <a:pt x="1341121" y="233063"/>
                  </a:lnTo>
                  <a:lnTo>
                    <a:pt x="1341438" y="240991"/>
                  </a:lnTo>
                  <a:lnTo>
                    <a:pt x="1340804" y="250187"/>
                  </a:lnTo>
                  <a:lnTo>
                    <a:pt x="1339853" y="260333"/>
                  </a:lnTo>
                  <a:lnTo>
                    <a:pt x="1337951" y="270163"/>
                  </a:lnTo>
                  <a:lnTo>
                    <a:pt x="1335732" y="280627"/>
                  </a:lnTo>
                  <a:lnTo>
                    <a:pt x="1333197" y="290140"/>
                  </a:lnTo>
                  <a:lnTo>
                    <a:pt x="1330344" y="299336"/>
                  </a:lnTo>
                  <a:lnTo>
                    <a:pt x="1327174" y="307263"/>
                  </a:lnTo>
                  <a:lnTo>
                    <a:pt x="1325272" y="311068"/>
                  </a:lnTo>
                  <a:lnTo>
                    <a:pt x="1323371" y="314556"/>
                  </a:lnTo>
                  <a:lnTo>
                    <a:pt x="1321469" y="317410"/>
                  </a:lnTo>
                  <a:lnTo>
                    <a:pt x="1319567" y="319947"/>
                  </a:lnTo>
                  <a:lnTo>
                    <a:pt x="1317348" y="321850"/>
                  </a:lnTo>
                  <a:lnTo>
                    <a:pt x="1315763" y="323118"/>
                  </a:lnTo>
                  <a:lnTo>
                    <a:pt x="1313545" y="324069"/>
                  </a:lnTo>
                  <a:lnTo>
                    <a:pt x="1311326" y="324386"/>
                  </a:lnTo>
                  <a:lnTo>
                    <a:pt x="1311009" y="324386"/>
                  </a:lnTo>
                  <a:lnTo>
                    <a:pt x="1304669" y="341827"/>
                  </a:lnTo>
                  <a:lnTo>
                    <a:pt x="1297379" y="358632"/>
                  </a:lnTo>
                  <a:lnTo>
                    <a:pt x="1289455" y="374804"/>
                  </a:lnTo>
                  <a:lnTo>
                    <a:pt x="1281531" y="390659"/>
                  </a:lnTo>
                  <a:lnTo>
                    <a:pt x="1272338" y="405245"/>
                  </a:lnTo>
                  <a:lnTo>
                    <a:pt x="1267901" y="412855"/>
                  </a:lnTo>
                  <a:lnTo>
                    <a:pt x="1262512" y="419832"/>
                  </a:lnTo>
                  <a:lnTo>
                    <a:pt x="1257758" y="426490"/>
                  </a:lnTo>
                  <a:lnTo>
                    <a:pt x="1252686" y="432515"/>
                  </a:lnTo>
                  <a:lnTo>
                    <a:pt x="1247932" y="438857"/>
                  </a:lnTo>
                  <a:lnTo>
                    <a:pt x="1242543" y="444882"/>
                  </a:lnTo>
                  <a:lnTo>
                    <a:pt x="1237155" y="450590"/>
                  </a:lnTo>
                  <a:lnTo>
                    <a:pt x="1231766" y="455980"/>
                  </a:lnTo>
                  <a:lnTo>
                    <a:pt x="1226061" y="461054"/>
                  </a:lnTo>
                  <a:lnTo>
                    <a:pt x="1220672" y="465810"/>
                  </a:lnTo>
                  <a:lnTo>
                    <a:pt x="1215284" y="470249"/>
                  </a:lnTo>
                  <a:lnTo>
                    <a:pt x="1209578" y="474372"/>
                  </a:lnTo>
                  <a:lnTo>
                    <a:pt x="1203873" y="478177"/>
                  </a:lnTo>
                  <a:lnTo>
                    <a:pt x="1197851" y="481665"/>
                  </a:lnTo>
                  <a:lnTo>
                    <a:pt x="1191828" y="484519"/>
                  </a:lnTo>
                  <a:lnTo>
                    <a:pt x="1186440" y="487372"/>
                  </a:lnTo>
                  <a:lnTo>
                    <a:pt x="1180417" y="489592"/>
                  </a:lnTo>
                  <a:lnTo>
                    <a:pt x="1174712" y="491495"/>
                  </a:lnTo>
                  <a:lnTo>
                    <a:pt x="1168372" y="493080"/>
                  </a:lnTo>
                  <a:lnTo>
                    <a:pt x="1162667" y="494031"/>
                  </a:lnTo>
                  <a:lnTo>
                    <a:pt x="1156644" y="494983"/>
                  </a:lnTo>
                  <a:lnTo>
                    <a:pt x="1150622" y="495300"/>
                  </a:lnTo>
                  <a:lnTo>
                    <a:pt x="1144917" y="494983"/>
                  </a:lnTo>
                  <a:lnTo>
                    <a:pt x="1138894" y="494031"/>
                  </a:lnTo>
                  <a:lnTo>
                    <a:pt x="1133189" y="493080"/>
                  </a:lnTo>
                  <a:lnTo>
                    <a:pt x="1126849" y="491495"/>
                  </a:lnTo>
                  <a:lnTo>
                    <a:pt x="1120827" y="489592"/>
                  </a:lnTo>
                  <a:lnTo>
                    <a:pt x="1115121" y="487372"/>
                  </a:lnTo>
                  <a:lnTo>
                    <a:pt x="1109099" y="484519"/>
                  </a:lnTo>
                  <a:lnTo>
                    <a:pt x="1103710" y="481665"/>
                  </a:lnTo>
                  <a:lnTo>
                    <a:pt x="1097688" y="478177"/>
                  </a:lnTo>
                  <a:lnTo>
                    <a:pt x="1091983" y="474372"/>
                  </a:lnTo>
                  <a:lnTo>
                    <a:pt x="1086277" y="470249"/>
                  </a:lnTo>
                  <a:lnTo>
                    <a:pt x="1080572" y="465810"/>
                  </a:lnTo>
                  <a:lnTo>
                    <a:pt x="1074866" y="461054"/>
                  </a:lnTo>
                  <a:lnTo>
                    <a:pt x="1069478" y="455980"/>
                  </a:lnTo>
                  <a:lnTo>
                    <a:pt x="1064089" y="450272"/>
                  </a:lnTo>
                  <a:lnTo>
                    <a:pt x="1058701" y="444882"/>
                  </a:lnTo>
                  <a:lnTo>
                    <a:pt x="1053629" y="438857"/>
                  </a:lnTo>
                  <a:lnTo>
                    <a:pt x="1048558" y="432515"/>
                  </a:lnTo>
                  <a:lnTo>
                    <a:pt x="1043486" y="425856"/>
                  </a:lnTo>
                  <a:lnTo>
                    <a:pt x="1038415" y="419514"/>
                  </a:lnTo>
                  <a:lnTo>
                    <a:pt x="1033660" y="412538"/>
                  </a:lnTo>
                  <a:lnTo>
                    <a:pt x="1028906" y="404928"/>
                  </a:lnTo>
                  <a:lnTo>
                    <a:pt x="1020030" y="390342"/>
                  </a:lnTo>
                  <a:lnTo>
                    <a:pt x="1011472" y="374487"/>
                  </a:lnTo>
                  <a:lnTo>
                    <a:pt x="1003865" y="357998"/>
                  </a:lnTo>
                  <a:lnTo>
                    <a:pt x="996892" y="340875"/>
                  </a:lnTo>
                  <a:lnTo>
                    <a:pt x="990552" y="323752"/>
                  </a:lnTo>
                  <a:lnTo>
                    <a:pt x="988333" y="322801"/>
                  </a:lnTo>
                  <a:lnTo>
                    <a:pt x="986432" y="321850"/>
                  </a:lnTo>
                  <a:lnTo>
                    <a:pt x="984213" y="320264"/>
                  </a:lnTo>
                  <a:lnTo>
                    <a:pt x="982628" y="318045"/>
                  </a:lnTo>
                  <a:lnTo>
                    <a:pt x="980726" y="315508"/>
                  </a:lnTo>
                  <a:lnTo>
                    <a:pt x="978507" y="312971"/>
                  </a:lnTo>
                  <a:lnTo>
                    <a:pt x="975021" y="305995"/>
                  </a:lnTo>
                  <a:lnTo>
                    <a:pt x="971851" y="298068"/>
                  </a:lnTo>
                  <a:lnTo>
                    <a:pt x="969315" y="289506"/>
                  </a:lnTo>
                  <a:lnTo>
                    <a:pt x="966779" y="280310"/>
                  </a:lnTo>
                  <a:lnTo>
                    <a:pt x="964878" y="270480"/>
                  </a:lnTo>
                  <a:lnTo>
                    <a:pt x="963293" y="260968"/>
                  </a:lnTo>
                  <a:lnTo>
                    <a:pt x="962342" y="251455"/>
                  </a:lnTo>
                  <a:lnTo>
                    <a:pt x="962025" y="242576"/>
                  </a:lnTo>
                  <a:lnTo>
                    <a:pt x="962342" y="234966"/>
                  </a:lnTo>
                  <a:lnTo>
                    <a:pt x="962976" y="227990"/>
                  </a:lnTo>
                  <a:lnTo>
                    <a:pt x="963610" y="224819"/>
                  </a:lnTo>
                  <a:lnTo>
                    <a:pt x="964878" y="222599"/>
                  </a:lnTo>
                  <a:lnTo>
                    <a:pt x="965829" y="220380"/>
                  </a:lnTo>
                  <a:lnTo>
                    <a:pt x="967096" y="218794"/>
                  </a:lnTo>
                  <a:lnTo>
                    <a:pt x="968998" y="217526"/>
                  </a:lnTo>
                  <a:lnTo>
                    <a:pt x="970266" y="217209"/>
                  </a:lnTo>
                  <a:lnTo>
                    <a:pt x="970266" y="207379"/>
                  </a:lnTo>
                  <a:lnTo>
                    <a:pt x="970266" y="194695"/>
                  </a:lnTo>
                  <a:lnTo>
                    <a:pt x="971217" y="182329"/>
                  </a:lnTo>
                  <a:lnTo>
                    <a:pt x="972485" y="170279"/>
                  </a:lnTo>
                  <a:lnTo>
                    <a:pt x="974387" y="158864"/>
                  </a:lnTo>
                  <a:lnTo>
                    <a:pt x="976606" y="148082"/>
                  </a:lnTo>
                  <a:lnTo>
                    <a:pt x="979141" y="137301"/>
                  </a:lnTo>
                  <a:lnTo>
                    <a:pt x="982628" y="126837"/>
                  </a:lnTo>
                  <a:lnTo>
                    <a:pt x="985798" y="117007"/>
                  </a:lnTo>
                  <a:lnTo>
                    <a:pt x="989918" y="107494"/>
                  </a:lnTo>
                  <a:lnTo>
                    <a:pt x="994356" y="98616"/>
                  </a:lnTo>
                  <a:lnTo>
                    <a:pt x="999110" y="89737"/>
                  </a:lnTo>
                  <a:lnTo>
                    <a:pt x="1003865" y="81810"/>
                  </a:lnTo>
                  <a:lnTo>
                    <a:pt x="1009253" y="73565"/>
                  </a:lnTo>
                  <a:lnTo>
                    <a:pt x="1014959" y="66272"/>
                  </a:lnTo>
                  <a:lnTo>
                    <a:pt x="1021298" y="58979"/>
                  </a:lnTo>
                  <a:lnTo>
                    <a:pt x="1027321" y="52320"/>
                  </a:lnTo>
                  <a:lnTo>
                    <a:pt x="1033660" y="45978"/>
                  </a:lnTo>
                  <a:lnTo>
                    <a:pt x="1040633" y="39954"/>
                  </a:lnTo>
                  <a:lnTo>
                    <a:pt x="1047607" y="34563"/>
                  </a:lnTo>
                  <a:lnTo>
                    <a:pt x="1054580" y="29489"/>
                  </a:lnTo>
                  <a:lnTo>
                    <a:pt x="1061870" y="24733"/>
                  </a:lnTo>
                  <a:lnTo>
                    <a:pt x="1069795" y="20294"/>
                  </a:lnTo>
                  <a:lnTo>
                    <a:pt x="1077402" y="16489"/>
                  </a:lnTo>
                  <a:lnTo>
                    <a:pt x="1085326" y="12683"/>
                  </a:lnTo>
                  <a:lnTo>
                    <a:pt x="1092934" y="9830"/>
                  </a:lnTo>
                  <a:lnTo>
                    <a:pt x="1101175" y="7293"/>
                  </a:lnTo>
                  <a:lnTo>
                    <a:pt x="1109099" y="5073"/>
                  </a:lnTo>
                  <a:lnTo>
                    <a:pt x="1117657" y="3171"/>
                  </a:lnTo>
                  <a:lnTo>
                    <a:pt x="1125581" y="1902"/>
                  </a:lnTo>
                  <a:lnTo>
                    <a:pt x="1134140" y="634"/>
                  </a:lnTo>
                  <a:lnTo>
                    <a:pt x="1142381"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grpSp>
        <p:nvGrpSpPr>
          <p:cNvPr id="73" name="组合 72"/>
          <p:cNvGrpSpPr/>
          <p:nvPr/>
        </p:nvGrpSpPr>
        <p:grpSpPr>
          <a:xfrm>
            <a:off x="5141524" y="3181567"/>
            <a:ext cx="2450675" cy="2509602"/>
            <a:chOff x="8925912" y="-372224"/>
            <a:chExt cx="2450675" cy="2509602"/>
          </a:xfrm>
        </p:grpSpPr>
        <p:grpSp>
          <p:nvGrpSpPr>
            <p:cNvPr id="50" name="组合 49"/>
            <p:cNvGrpSpPr/>
            <p:nvPr/>
          </p:nvGrpSpPr>
          <p:grpSpPr>
            <a:xfrm>
              <a:off x="8925912" y="-372224"/>
              <a:ext cx="2450675" cy="2509602"/>
              <a:chOff x="5528177" y="3619500"/>
              <a:chExt cx="3565023" cy="3650745"/>
            </a:xfrm>
          </p:grpSpPr>
          <p:pic>
            <p:nvPicPr>
              <p:cNvPr id="51" name="图片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KSO_Shape"/>
            <p:cNvSpPr>
              <a:spLocks/>
            </p:cNvSpPr>
            <p:nvPr/>
          </p:nvSpPr>
          <p:spPr bwMode="auto">
            <a:xfrm>
              <a:off x="10640884" y="0"/>
              <a:ext cx="535575" cy="386507"/>
            </a:xfrm>
            <a:custGeom>
              <a:avLst/>
              <a:gdLst>
                <a:gd name="T0" fmla="*/ 2881614 w 3362326"/>
                <a:gd name="T1" fmla="*/ 2245619 h 2424113"/>
                <a:gd name="T2" fmla="*/ 3207949 w 3362326"/>
                <a:gd name="T3" fmla="*/ 953766 h 2424113"/>
                <a:gd name="T4" fmla="*/ 3300702 w 3362326"/>
                <a:gd name="T5" fmla="*/ 1054704 h 2424113"/>
                <a:gd name="T6" fmla="*/ 3357879 w 3362326"/>
                <a:gd name="T7" fmla="*/ 1578442 h 2424113"/>
                <a:gd name="T8" fmla="*/ 2754348 w 3362326"/>
                <a:gd name="T9" fmla="*/ 1274991 h 2424113"/>
                <a:gd name="T10" fmla="*/ 2862031 w 3362326"/>
                <a:gd name="T11" fmla="*/ 1038516 h 2424113"/>
                <a:gd name="T12" fmla="*/ 2811207 w 3362326"/>
                <a:gd name="T13" fmla="*/ 1366725 h 2424113"/>
                <a:gd name="T14" fmla="*/ 3041820 w 3362326"/>
                <a:gd name="T15" fmla="*/ 999791 h 2424113"/>
                <a:gd name="T16" fmla="*/ 3170149 w 3362326"/>
                <a:gd name="T17" fmla="*/ 942974 h 2424113"/>
                <a:gd name="T18" fmla="*/ 296683 w 3362326"/>
                <a:gd name="T19" fmla="*/ 978524 h 2424113"/>
                <a:gd name="T20" fmla="*/ 498389 w 3362326"/>
                <a:gd name="T21" fmla="*/ 1265469 h 2424113"/>
                <a:gd name="T22" fmla="*/ 488542 w 3362326"/>
                <a:gd name="T23" fmla="*/ 1028041 h 2424113"/>
                <a:gd name="T24" fmla="*/ 582566 w 3362326"/>
                <a:gd name="T25" fmla="*/ 1187067 h 2424113"/>
                <a:gd name="T26" fmla="*/ 319871 w 3362326"/>
                <a:gd name="T27" fmla="*/ 2147887 h 2424113"/>
                <a:gd name="T28" fmla="*/ 37800 w 3362326"/>
                <a:gd name="T29" fmla="*/ 1105808 h 2424113"/>
                <a:gd name="T30" fmla="*/ 124836 w 3362326"/>
                <a:gd name="T31" fmla="*/ 975985 h 2424113"/>
                <a:gd name="T32" fmla="*/ 1545327 w 3362326"/>
                <a:gd name="T33" fmla="*/ 746198 h 2424113"/>
                <a:gd name="T34" fmla="*/ 1656547 w 3362326"/>
                <a:gd name="T35" fmla="*/ 809752 h 2424113"/>
                <a:gd name="T36" fmla="*/ 1802720 w 3362326"/>
                <a:gd name="T37" fmla="*/ 881250 h 2424113"/>
                <a:gd name="T38" fmla="*/ 1889154 w 3362326"/>
                <a:gd name="T39" fmla="*/ 667392 h 2424113"/>
                <a:gd name="T40" fmla="*/ 2073778 w 3362326"/>
                <a:gd name="T41" fmla="*/ 739843 h 2424113"/>
                <a:gd name="T42" fmla="*/ 2280963 w 3362326"/>
                <a:gd name="T43" fmla="*/ 997553 h 2424113"/>
                <a:gd name="T44" fmla="*/ 2456054 w 3362326"/>
                <a:gd name="T45" fmla="*/ 821509 h 2424113"/>
                <a:gd name="T46" fmla="*/ 2536132 w 3362326"/>
                <a:gd name="T47" fmla="*/ 819603 h 2424113"/>
                <a:gd name="T48" fmla="*/ 2596190 w 3362326"/>
                <a:gd name="T49" fmla="*/ 876801 h 2424113"/>
                <a:gd name="T50" fmla="*/ 2598415 w 3362326"/>
                <a:gd name="T51" fmla="*/ 956879 h 2424113"/>
                <a:gd name="T52" fmla="*/ 2382332 w 3362326"/>
                <a:gd name="T53" fmla="*/ 1195206 h 2424113"/>
                <a:gd name="T54" fmla="*/ 2241242 w 3362326"/>
                <a:gd name="T55" fmla="*/ 1268610 h 2424113"/>
                <a:gd name="T56" fmla="*/ 2118265 w 3362326"/>
                <a:gd name="T57" fmla="*/ 1192028 h 2424113"/>
                <a:gd name="T58" fmla="*/ 1363246 w 3362326"/>
                <a:gd name="T59" fmla="*/ 1018526 h 2424113"/>
                <a:gd name="T60" fmla="*/ 1307636 w 3362326"/>
                <a:gd name="T61" fmla="*/ 1409700 h 2424113"/>
                <a:gd name="T62" fmla="*/ 1157013 w 3362326"/>
                <a:gd name="T63" fmla="*/ 999778 h 2424113"/>
                <a:gd name="T64" fmla="*/ 1245989 w 3362326"/>
                <a:gd name="T65" fmla="*/ 780199 h 2424113"/>
                <a:gd name="T66" fmla="*/ 1499569 w 3362326"/>
                <a:gd name="T67" fmla="*/ 668027 h 2424113"/>
                <a:gd name="T68" fmla="*/ 3142462 w 3362326"/>
                <a:gd name="T69" fmla="*/ 282872 h 2424113"/>
                <a:gd name="T70" fmla="*/ 3244523 w 3362326"/>
                <a:gd name="T71" fmla="*/ 440586 h 2424113"/>
                <a:gd name="T72" fmla="*/ 3210503 w 3362326"/>
                <a:gd name="T73" fmla="*/ 656690 h 2424113"/>
                <a:gd name="T74" fmla="*/ 3038811 w 3362326"/>
                <a:gd name="T75" fmla="*/ 831222 h 2424113"/>
                <a:gd name="T76" fmla="*/ 2904319 w 3362326"/>
                <a:gd name="T77" fmla="*/ 826780 h 2424113"/>
                <a:gd name="T78" fmla="*/ 2817519 w 3362326"/>
                <a:gd name="T79" fmla="*/ 691913 h 2424113"/>
                <a:gd name="T80" fmla="*/ 2807981 w 3362326"/>
                <a:gd name="T81" fmla="*/ 429797 h 2424113"/>
                <a:gd name="T82" fmla="*/ 2910678 w 3362326"/>
                <a:gd name="T83" fmla="*/ 280651 h 2424113"/>
                <a:gd name="T84" fmla="*/ 375153 w 3362326"/>
                <a:gd name="T85" fmla="*/ 248918 h 2424113"/>
                <a:gd name="T86" fmla="*/ 514634 w 3362326"/>
                <a:gd name="T87" fmla="*/ 342213 h 2424113"/>
                <a:gd name="T88" fmla="*/ 561340 w 3362326"/>
                <a:gd name="T89" fmla="*/ 566885 h 2424113"/>
                <a:gd name="T90" fmla="*/ 510821 w 3362326"/>
                <a:gd name="T91" fmla="*/ 773785 h 2424113"/>
                <a:gd name="T92" fmla="*/ 418682 w 3362326"/>
                <a:gd name="T93" fmla="*/ 842646 h 2424113"/>
                <a:gd name="T94" fmla="*/ 241709 w 3362326"/>
                <a:gd name="T95" fmla="*/ 778862 h 2424113"/>
                <a:gd name="T96" fmla="*/ 117162 w 3362326"/>
                <a:gd name="T97" fmla="*/ 551970 h 2424113"/>
                <a:gd name="T98" fmla="*/ 148299 w 3362326"/>
                <a:gd name="T99" fmla="*/ 359984 h 2424113"/>
                <a:gd name="T100" fmla="*/ 297311 w 3362326"/>
                <a:gd name="T101" fmla="*/ 250822 h 2424113"/>
                <a:gd name="T102" fmla="*/ 1834594 w 3362326"/>
                <a:gd name="T103" fmla="*/ 43475 h 2424113"/>
                <a:gd name="T104" fmla="*/ 1934457 w 3362326"/>
                <a:gd name="T105" fmla="*/ 205318 h 2424113"/>
                <a:gd name="T106" fmla="*/ 1973258 w 3362326"/>
                <a:gd name="T107" fmla="*/ 288461 h 2424113"/>
                <a:gd name="T108" fmla="*/ 1942726 w 3362326"/>
                <a:gd name="T109" fmla="*/ 390961 h 2424113"/>
                <a:gd name="T110" fmla="*/ 1864808 w 3362326"/>
                <a:gd name="T111" fmla="*/ 532812 h 2424113"/>
                <a:gd name="T112" fmla="*/ 1729325 w 3362326"/>
                <a:gd name="T113" fmla="*/ 622301 h 2424113"/>
                <a:gd name="T114" fmla="*/ 1571262 w 3362326"/>
                <a:gd name="T115" fmla="*/ 579778 h 2424113"/>
                <a:gd name="T116" fmla="*/ 1478714 w 3362326"/>
                <a:gd name="T117" fmla="*/ 436341 h 2424113"/>
                <a:gd name="T118" fmla="*/ 1416379 w 3362326"/>
                <a:gd name="T119" fmla="*/ 348438 h 2424113"/>
                <a:gd name="T120" fmla="*/ 1429418 w 3362326"/>
                <a:gd name="T121" fmla="*/ 264978 h 2424113"/>
                <a:gd name="T122" fmla="*/ 1483484 w 3362326"/>
                <a:gd name="T123" fmla="*/ 132965 h 2424113"/>
                <a:gd name="T124" fmla="*/ 1621829 w 3362326"/>
                <a:gd name="T125" fmla="*/ 11107 h 2424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2326" h="2424113">
                  <a:moveTo>
                    <a:pt x="860805" y="1460500"/>
                  </a:moveTo>
                  <a:lnTo>
                    <a:pt x="965275" y="1460500"/>
                  </a:lnTo>
                  <a:lnTo>
                    <a:pt x="961464" y="1465582"/>
                  </a:lnTo>
                  <a:lnTo>
                    <a:pt x="957654" y="1470664"/>
                  </a:lnTo>
                  <a:lnTo>
                    <a:pt x="953843" y="1476380"/>
                  </a:lnTo>
                  <a:lnTo>
                    <a:pt x="949715" y="1482415"/>
                  </a:lnTo>
                  <a:lnTo>
                    <a:pt x="483570" y="2244666"/>
                  </a:lnTo>
                  <a:lnTo>
                    <a:pt x="483570" y="2248795"/>
                  </a:lnTo>
                  <a:lnTo>
                    <a:pt x="483570" y="2251971"/>
                  </a:lnTo>
                  <a:lnTo>
                    <a:pt x="483888" y="2255147"/>
                  </a:lnTo>
                  <a:lnTo>
                    <a:pt x="484205" y="2257371"/>
                  </a:lnTo>
                  <a:lnTo>
                    <a:pt x="2880661" y="2259594"/>
                  </a:lnTo>
                  <a:lnTo>
                    <a:pt x="2880978" y="2256735"/>
                  </a:lnTo>
                  <a:lnTo>
                    <a:pt x="2881614" y="2253877"/>
                  </a:lnTo>
                  <a:lnTo>
                    <a:pt x="2881931" y="2250066"/>
                  </a:lnTo>
                  <a:lnTo>
                    <a:pt x="2881614" y="2245619"/>
                  </a:lnTo>
                  <a:lnTo>
                    <a:pt x="2422137" y="1485273"/>
                  </a:lnTo>
                  <a:lnTo>
                    <a:pt x="2411023" y="1471934"/>
                  </a:lnTo>
                  <a:lnTo>
                    <a:pt x="2401179" y="1460500"/>
                  </a:lnTo>
                  <a:lnTo>
                    <a:pt x="2509460" y="1460500"/>
                  </a:lnTo>
                  <a:lnTo>
                    <a:pt x="3024188" y="2273251"/>
                  </a:lnTo>
                  <a:lnTo>
                    <a:pt x="3024188" y="2423478"/>
                  </a:lnTo>
                  <a:lnTo>
                    <a:pt x="3021648" y="2424113"/>
                  </a:lnTo>
                  <a:lnTo>
                    <a:pt x="3018472" y="2424113"/>
                  </a:lnTo>
                  <a:lnTo>
                    <a:pt x="345441" y="2421890"/>
                  </a:lnTo>
                  <a:lnTo>
                    <a:pt x="341948" y="2421572"/>
                  </a:lnTo>
                  <a:lnTo>
                    <a:pt x="338138" y="2421255"/>
                  </a:lnTo>
                  <a:lnTo>
                    <a:pt x="338138" y="2277062"/>
                  </a:lnTo>
                  <a:lnTo>
                    <a:pt x="860805" y="1460500"/>
                  </a:lnTo>
                  <a:close/>
                  <a:moveTo>
                    <a:pt x="3185714" y="941387"/>
                  </a:moveTo>
                  <a:lnTo>
                    <a:pt x="3196514" y="947100"/>
                  </a:lnTo>
                  <a:lnTo>
                    <a:pt x="3207949" y="953766"/>
                  </a:lnTo>
                  <a:lnTo>
                    <a:pt x="3213667" y="957575"/>
                  </a:lnTo>
                  <a:lnTo>
                    <a:pt x="3219702" y="962019"/>
                  </a:lnTo>
                  <a:lnTo>
                    <a:pt x="3225420" y="966145"/>
                  </a:lnTo>
                  <a:lnTo>
                    <a:pt x="3231455" y="970906"/>
                  </a:lnTo>
                  <a:lnTo>
                    <a:pt x="3237490" y="975985"/>
                  </a:lnTo>
                  <a:lnTo>
                    <a:pt x="3243526" y="981699"/>
                  </a:lnTo>
                  <a:lnTo>
                    <a:pt x="3249243" y="987095"/>
                  </a:lnTo>
                  <a:lnTo>
                    <a:pt x="3255279" y="993443"/>
                  </a:lnTo>
                  <a:lnTo>
                    <a:pt x="3261314" y="999791"/>
                  </a:lnTo>
                  <a:lnTo>
                    <a:pt x="3267032" y="1006457"/>
                  </a:lnTo>
                  <a:lnTo>
                    <a:pt x="3273067" y="1014075"/>
                  </a:lnTo>
                  <a:lnTo>
                    <a:pt x="3278785" y="1021376"/>
                  </a:lnTo>
                  <a:lnTo>
                    <a:pt x="3284185" y="1029311"/>
                  </a:lnTo>
                  <a:lnTo>
                    <a:pt x="3289902" y="1037247"/>
                  </a:lnTo>
                  <a:lnTo>
                    <a:pt x="3295302" y="1045817"/>
                  </a:lnTo>
                  <a:lnTo>
                    <a:pt x="3300702" y="1054704"/>
                  </a:lnTo>
                  <a:lnTo>
                    <a:pt x="3305785" y="1064544"/>
                  </a:lnTo>
                  <a:lnTo>
                    <a:pt x="3310549" y="1074067"/>
                  </a:lnTo>
                  <a:lnTo>
                    <a:pt x="3315632" y="1084224"/>
                  </a:lnTo>
                  <a:lnTo>
                    <a:pt x="3320079" y="1094699"/>
                  </a:lnTo>
                  <a:lnTo>
                    <a:pt x="3324526" y="1105808"/>
                  </a:lnTo>
                  <a:lnTo>
                    <a:pt x="3328655" y="1116918"/>
                  </a:lnTo>
                  <a:lnTo>
                    <a:pt x="3332467" y="1128662"/>
                  </a:lnTo>
                  <a:lnTo>
                    <a:pt x="3335961" y="1140724"/>
                  </a:lnTo>
                  <a:lnTo>
                    <a:pt x="3339138" y="1153104"/>
                  </a:lnTo>
                  <a:lnTo>
                    <a:pt x="3342632" y="1166118"/>
                  </a:lnTo>
                  <a:lnTo>
                    <a:pt x="3345173" y="1179767"/>
                  </a:lnTo>
                  <a:lnTo>
                    <a:pt x="3347714" y="1193415"/>
                  </a:lnTo>
                  <a:lnTo>
                    <a:pt x="3350573" y="1282609"/>
                  </a:lnTo>
                  <a:lnTo>
                    <a:pt x="3353432" y="1374343"/>
                  </a:lnTo>
                  <a:lnTo>
                    <a:pt x="3355655" y="1472425"/>
                  </a:lnTo>
                  <a:lnTo>
                    <a:pt x="3357879" y="1578442"/>
                  </a:lnTo>
                  <a:lnTo>
                    <a:pt x="3359785" y="1696204"/>
                  </a:lnTo>
                  <a:lnTo>
                    <a:pt x="3361055" y="1828884"/>
                  </a:lnTo>
                  <a:lnTo>
                    <a:pt x="3362008" y="1978387"/>
                  </a:lnTo>
                  <a:lnTo>
                    <a:pt x="3362326" y="2147887"/>
                  </a:lnTo>
                  <a:lnTo>
                    <a:pt x="3042772" y="2147887"/>
                  </a:lnTo>
                  <a:lnTo>
                    <a:pt x="2678113" y="1585108"/>
                  </a:lnTo>
                  <a:lnTo>
                    <a:pt x="2686689" y="1540670"/>
                  </a:lnTo>
                  <a:lnTo>
                    <a:pt x="2694313" y="1501627"/>
                  </a:lnTo>
                  <a:lnTo>
                    <a:pt x="2701937" y="1466711"/>
                  </a:lnTo>
                  <a:lnTo>
                    <a:pt x="2708607" y="1436556"/>
                  </a:lnTo>
                  <a:lnTo>
                    <a:pt x="2715278" y="1409576"/>
                  </a:lnTo>
                  <a:lnTo>
                    <a:pt x="2720995" y="1385770"/>
                  </a:lnTo>
                  <a:lnTo>
                    <a:pt x="2727031" y="1364186"/>
                  </a:lnTo>
                  <a:lnTo>
                    <a:pt x="2732748" y="1344823"/>
                  </a:lnTo>
                  <a:lnTo>
                    <a:pt x="2743548" y="1309272"/>
                  </a:lnTo>
                  <a:lnTo>
                    <a:pt x="2754348" y="1274991"/>
                  </a:lnTo>
                  <a:lnTo>
                    <a:pt x="2759748" y="1256581"/>
                  </a:lnTo>
                  <a:lnTo>
                    <a:pt x="2765784" y="1237219"/>
                  </a:lnTo>
                  <a:lnTo>
                    <a:pt x="2771819" y="1215635"/>
                  </a:lnTo>
                  <a:lnTo>
                    <a:pt x="2778490" y="1191511"/>
                  </a:lnTo>
                  <a:lnTo>
                    <a:pt x="2779760" y="1187067"/>
                  </a:lnTo>
                  <a:lnTo>
                    <a:pt x="2784843" y="1174370"/>
                  </a:lnTo>
                  <a:lnTo>
                    <a:pt x="2792466" y="1155960"/>
                  </a:lnTo>
                  <a:lnTo>
                    <a:pt x="2797866" y="1144851"/>
                  </a:lnTo>
                  <a:lnTo>
                    <a:pt x="2803266" y="1132789"/>
                  </a:lnTo>
                  <a:lnTo>
                    <a:pt x="2809619" y="1119775"/>
                  </a:lnTo>
                  <a:lnTo>
                    <a:pt x="2816607" y="1106443"/>
                  </a:lnTo>
                  <a:lnTo>
                    <a:pt x="2824549" y="1092794"/>
                  </a:lnTo>
                  <a:lnTo>
                    <a:pt x="2833125" y="1078828"/>
                  </a:lnTo>
                  <a:lnTo>
                    <a:pt x="2842019" y="1065179"/>
                  </a:lnTo>
                  <a:lnTo>
                    <a:pt x="2851549" y="1051530"/>
                  </a:lnTo>
                  <a:lnTo>
                    <a:pt x="2862031" y="1038516"/>
                  </a:lnTo>
                  <a:lnTo>
                    <a:pt x="2867113" y="1032168"/>
                  </a:lnTo>
                  <a:lnTo>
                    <a:pt x="2872831" y="1025820"/>
                  </a:lnTo>
                  <a:lnTo>
                    <a:pt x="2873149" y="1025820"/>
                  </a:lnTo>
                  <a:lnTo>
                    <a:pt x="2873466" y="1025820"/>
                  </a:lnTo>
                  <a:lnTo>
                    <a:pt x="2873784" y="1028041"/>
                  </a:lnTo>
                  <a:lnTo>
                    <a:pt x="2873466" y="1032168"/>
                  </a:lnTo>
                  <a:lnTo>
                    <a:pt x="2873149" y="1037881"/>
                  </a:lnTo>
                  <a:lnTo>
                    <a:pt x="2870607" y="1054387"/>
                  </a:lnTo>
                  <a:lnTo>
                    <a:pt x="2866796" y="1076289"/>
                  </a:lnTo>
                  <a:lnTo>
                    <a:pt x="2856313" y="1132471"/>
                  </a:lnTo>
                  <a:lnTo>
                    <a:pt x="2843925" y="1197859"/>
                  </a:lnTo>
                  <a:lnTo>
                    <a:pt x="2819784" y="1318160"/>
                  </a:lnTo>
                  <a:lnTo>
                    <a:pt x="2815654" y="1340062"/>
                  </a:lnTo>
                  <a:lnTo>
                    <a:pt x="2812478" y="1355933"/>
                  </a:lnTo>
                  <a:lnTo>
                    <a:pt x="2811525" y="1365455"/>
                  </a:lnTo>
                  <a:lnTo>
                    <a:pt x="2811207" y="1366725"/>
                  </a:lnTo>
                  <a:lnTo>
                    <a:pt x="2811525" y="1367042"/>
                  </a:lnTo>
                  <a:lnTo>
                    <a:pt x="2811843" y="1366407"/>
                  </a:lnTo>
                  <a:lnTo>
                    <a:pt x="2828678" y="1332761"/>
                  </a:lnTo>
                  <a:lnTo>
                    <a:pt x="2846149" y="1298798"/>
                  </a:lnTo>
                  <a:lnTo>
                    <a:pt x="2864255" y="1265469"/>
                  </a:lnTo>
                  <a:lnTo>
                    <a:pt x="2882360" y="1232775"/>
                  </a:lnTo>
                  <a:lnTo>
                    <a:pt x="2901419" y="1200716"/>
                  </a:lnTo>
                  <a:lnTo>
                    <a:pt x="2920170" y="1169927"/>
                  </a:lnTo>
                  <a:lnTo>
                    <a:pt x="2938584" y="1140089"/>
                  </a:lnTo>
                  <a:lnTo>
                    <a:pt x="2957325" y="1112792"/>
                  </a:lnTo>
                  <a:lnTo>
                    <a:pt x="2974796" y="1086764"/>
                  </a:lnTo>
                  <a:lnTo>
                    <a:pt x="2991314" y="1062957"/>
                  </a:lnTo>
                  <a:lnTo>
                    <a:pt x="3007514" y="1041373"/>
                  </a:lnTo>
                  <a:lnTo>
                    <a:pt x="3022125" y="1022963"/>
                  </a:lnTo>
                  <a:lnTo>
                    <a:pt x="3035467" y="1006775"/>
                  </a:lnTo>
                  <a:lnTo>
                    <a:pt x="3041820" y="999791"/>
                  </a:lnTo>
                  <a:lnTo>
                    <a:pt x="3047537" y="993760"/>
                  </a:lnTo>
                  <a:lnTo>
                    <a:pt x="3052620" y="988682"/>
                  </a:lnTo>
                  <a:lnTo>
                    <a:pt x="3057384" y="984555"/>
                  </a:lnTo>
                  <a:lnTo>
                    <a:pt x="3062149" y="981381"/>
                  </a:lnTo>
                  <a:lnTo>
                    <a:pt x="3065643" y="978524"/>
                  </a:lnTo>
                  <a:lnTo>
                    <a:pt x="3079937" y="971224"/>
                  </a:lnTo>
                  <a:lnTo>
                    <a:pt x="3094549" y="964241"/>
                  </a:lnTo>
                  <a:lnTo>
                    <a:pt x="3109161" y="958210"/>
                  </a:lnTo>
                  <a:lnTo>
                    <a:pt x="3116784" y="955353"/>
                  </a:lnTo>
                  <a:lnTo>
                    <a:pt x="3124408" y="953131"/>
                  </a:lnTo>
                  <a:lnTo>
                    <a:pt x="3132031" y="950909"/>
                  </a:lnTo>
                  <a:lnTo>
                    <a:pt x="3139337" y="948687"/>
                  </a:lnTo>
                  <a:lnTo>
                    <a:pt x="3146961" y="946783"/>
                  </a:lnTo>
                  <a:lnTo>
                    <a:pt x="3154902" y="945196"/>
                  </a:lnTo>
                  <a:lnTo>
                    <a:pt x="3162208" y="943609"/>
                  </a:lnTo>
                  <a:lnTo>
                    <a:pt x="3170149" y="942974"/>
                  </a:lnTo>
                  <a:lnTo>
                    <a:pt x="3178090" y="942339"/>
                  </a:lnTo>
                  <a:lnTo>
                    <a:pt x="3185714" y="941387"/>
                  </a:lnTo>
                  <a:close/>
                  <a:moveTo>
                    <a:pt x="176612" y="941387"/>
                  </a:moveTo>
                  <a:lnTo>
                    <a:pt x="184236" y="942339"/>
                  </a:lnTo>
                  <a:lnTo>
                    <a:pt x="192177" y="942974"/>
                  </a:lnTo>
                  <a:lnTo>
                    <a:pt x="200118" y="943609"/>
                  </a:lnTo>
                  <a:lnTo>
                    <a:pt x="207742" y="945196"/>
                  </a:lnTo>
                  <a:lnTo>
                    <a:pt x="215047" y="946783"/>
                  </a:lnTo>
                  <a:lnTo>
                    <a:pt x="222989" y="948687"/>
                  </a:lnTo>
                  <a:lnTo>
                    <a:pt x="230295" y="950909"/>
                  </a:lnTo>
                  <a:lnTo>
                    <a:pt x="238236" y="953131"/>
                  </a:lnTo>
                  <a:lnTo>
                    <a:pt x="245542" y="955353"/>
                  </a:lnTo>
                  <a:lnTo>
                    <a:pt x="253165" y="958210"/>
                  </a:lnTo>
                  <a:lnTo>
                    <a:pt x="268095" y="964241"/>
                  </a:lnTo>
                  <a:lnTo>
                    <a:pt x="282389" y="971224"/>
                  </a:lnTo>
                  <a:lnTo>
                    <a:pt x="296683" y="978524"/>
                  </a:lnTo>
                  <a:lnTo>
                    <a:pt x="300812" y="981381"/>
                  </a:lnTo>
                  <a:lnTo>
                    <a:pt x="304624" y="984555"/>
                  </a:lnTo>
                  <a:lnTo>
                    <a:pt x="309706" y="988682"/>
                  </a:lnTo>
                  <a:lnTo>
                    <a:pt x="314789" y="993760"/>
                  </a:lnTo>
                  <a:lnTo>
                    <a:pt x="320824" y="999791"/>
                  </a:lnTo>
                  <a:lnTo>
                    <a:pt x="326859" y="1006775"/>
                  </a:lnTo>
                  <a:lnTo>
                    <a:pt x="340201" y="1022963"/>
                  </a:lnTo>
                  <a:lnTo>
                    <a:pt x="354812" y="1041373"/>
                  </a:lnTo>
                  <a:lnTo>
                    <a:pt x="371012" y="1062957"/>
                  </a:lnTo>
                  <a:lnTo>
                    <a:pt x="387530" y="1086764"/>
                  </a:lnTo>
                  <a:lnTo>
                    <a:pt x="405636" y="1112792"/>
                  </a:lnTo>
                  <a:lnTo>
                    <a:pt x="423742" y="1140089"/>
                  </a:lnTo>
                  <a:lnTo>
                    <a:pt x="442166" y="1169927"/>
                  </a:lnTo>
                  <a:lnTo>
                    <a:pt x="460907" y="1200716"/>
                  </a:lnTo>
                  <a:lnTo>
                    <a:pt x="479966" y="1232775"/>
                  </a:lnTo>
                  <a:lnTo>
                    <a:pt x="498389" y="1265469"/>
                  </a:lnTo>
                  <a:lnTo>
                    <a:pt x="516177" y="1298798"/>
                  </a:lnTo>
                  <a:lnTo>
                    <a:pt x="533966" y="1332761"/>
                  </a:lnTo>
                  <a:lnTo>
                    <a:pt x="550801" y="1366407"/>
                  </a:lnTo>
                  <a:lnTo>
                    <a:pt x="550801" y="1367042"/>
                  </a:lnTo>
                  <a:lnTo>
                    <a:pt x="551119" y="1366725"/>
                  </a:lnTo>
                  <a:lnTo>
                    <a:pt x="551119" y="1365455"/>
                  </a:lnTo>
                  <a:lnTo>
                    <a:pt x="549848" y="1355933"/>
                  </a:lnTo>
                  <a:lnTo>
                    <a:pt x="546672" y="1340062"/>
                  </a:lnTo>
                  <a:lnTo>
                    <a:pt x="542542" y="1318160"/>
                  </a:lnTo>
                  <a:lnTo>
                    <a:pt x="519036" y="1197859"/>
                  </a:lnTo>
                  <a:lnTo>
                    <a:pt x="506013" y="1132471"/>
                  </a:lnTo>
                  <a:lnTo>
                    <a:pt x="495530" y="1076289"/>
                  </a:lnTo>
                  <a:lnTo>
                    <a:pt x="491719" y="1054387"/>
                  </a:lnTo>
                  <a:lnTo>
                    <a:pt x="489495" y="1037881"/>
                  </a:lnTo>
                  <a:lnTo>
                    <a:pt x="488860" y="1032168"/>
                  </a:lnTo>
                  <a:lnTo>
                    <a:pt x="488542" y="1028041"/>
                  </a:lnTo>
                  <a:lnTo>
                    <a:pt x="488860" y="1025820"/>
                  </a:lnTo>
                  <a:lnTo>
                    <a:pt x="489177" y="1025820"/>
                  </a:lnTo>
                  <a:lnTo>
                    <a:pt x="489495" y="1025820"/>
                  </a:lnTo>
                  <a:lnTo>
                    <a:pt x="495213" y="1032168"/>
                  </a:lnTo>
                  <a:lnTo>
                    <a:pt x="500295" y="1038516"/>
                  </a:lnTo>
                  <a:lnTo>
                    <a:pt x="510777" y="1051530"/>
                  </a:lnTo>
                  <a:lnTo>
                    <a:pt x="520307" y="1065179"/>
                  </a:lnTo>
                  <a:lnTo>
                    <a:pt x="529201" y="1078828"/>
                  </a:lnTo>
                  <a:lnTo>
                    <a:pt x="537777" y="1092794"/>
                  </a:lnTo>
                  <a:lnTo>
                    <a:pt x="545719" y="1106443"/>
                  </a:lnTo>
                  <a:lnTo>
                    <a:pt x="552707" y="1119775"/>
                  </a:lnTo>
                  <a:lnTo>
                    <a:pt x="559060" y="1132789"/>
                  </a:lnTo>
                  <a:lnTo>
                    <a:pt x="565095" y="1144851"/>
                  </a:lnTo>
                  <a:lnTo>
                    <a:pt x="569860" y="1155960"/>
                  </a:lnTo>
                  <a:lnTo>
                    <a:pt x="577483" y="1174370"/>
                  </a:lnTo>
                  <a:lnTo>
                    <a:pt x="582566" y="1187067"/>
                  </a:lnTo>
                  <a:lnTo>
                    <a:pt x="584154" y="1191511"/>
                  </a:lnTo>
                  <a:lnTo>
                    <a:pt x="590507" y="1215635"/>
                  </a:lnTo>
                  <a:lnTo>
                    <a:pt x="596542" y="1237219"/>
                  </a:lnTo>
                  <a:lnTo>
                    <a:pt x="602578" y="1256581"/>
                  </a:lnTo>
                  <a:lnTo>
                    <a:pt x="607978" y="1274991"/>
                  </a:lnTo>
                  <a:lnTo>
                    <a:pt x="618778" y="1309272"/>
                  </a:lnTo>
                  <a:lnTo>
                    <a:pt x="629895" y="1344823"/>
                  </a:lnTo>
                  <a:lnTo>
                    <a:pt x="635613" y="1364186"/>
                  </a:lnTo>
                  <a:lnTo>
                    <a:pt x="641013" y="1385770"/>
                  </a:lnTo>
                  <a:lnTo>
                    <a:pt x="647366" y="1409576"/>
                  </a:lnTo>
                  <a:lnTo>
                    <a:pt x="653719" y="1436556"/>
                  </a:lnTo>
                  <a:lnTo>
                    <a:pt x="660389" y="1466711"/>
                  </a:lnTo>
                  <a:lnTo>
                    <a:pt x="668013" y="1501627"/>
                  </a:lnTo>
                  <a:lnTo>
                    <a:pt x="675636" y="1540670"/>
                  </a:lnTo>
                  <a:lnTo>
                    <a:pt x="684213" y="1585108"/>
                  </a:lnTo>
                  <a:lnTo>
                    <a:pt x="319871" y="2147887"/>
                  </a:lnTo>
                  <a:lnTo>
                    <a:pt x="0" y="2147887"/>
                  </a:lnTo>
                  <a:lnTo>
                    <a:pt x="318" y="1978387"/>
                  </a:lnTo>
                  <a:lnTo>
                    <a:pt x="953" y="1828884"/>
                  </a:lnTo>
                  <a:lnTo>
                    <a:pt x="2541" y="1696204"/>
                  </a:lnTo>
                  <a:lnTo>
                    <a:pt x="4447" y="1578442"/>
                  </a:lnTo>
                  <a:lnTo>
                    <a:pt x="6671" y="1472425"/>
                  </a:lnTo>
                  <a:lnTo>
                    <a:pt x="8894" y="1374343"/>
                  </a:lnTo>
                  <a:lnTo>
                    <a:pt x="11753" y="1282609"/>
                  </a:lnTo>
                  <a:lnTo>
                    <a:pt x="14612" y="1193415"/>
                  </a:lnTo>
                  <a:lnTo>
                    <a:pt x="17153" y="1179767"/>
                  </a:lnTo>
                  <a:lnTo>
                    <a:pt x="19694" y="1166118"/>
                  </a:lnTo>
                  <a:lnTo>
                    <a:pt x="23188" y="1153104"/>
                  </a:lnTo>
                  <a:lnTo>
                    <a:pt x="26365" y="1140724"/>
                  </a:lnTo>
                  <a:lnTo>
                    <a:pt x="29859" y="1128662"/>
                  </a:lnTo>
                  <a:lnTo>
                    <a:pt x="33671" y="1116918"/>
                  </a:lnTo>
                  <a:lnTo>
                    <a:pt x="37800" y="1105808"/>
                  </a:lnTo>
                  <a:lnTo>
                    <a:pt x="42247" y="1094699"/>
                  </a:lnTo>
                  <a:lnTo>
                    <a:pt x="46694" y="1084224"/>
                  </a:lnTo>
                  <a:lnTo>
                    <a:pt x="51777" y="1074067"/>
                  </a:lnTo>
                  <a:lnTo>
                    <a:pt x="56541" y="1064544"/>
                  </a:lnTo>
                  <a:lnTo>
                    <a:pt x="61624" y="1054704"/>
                  </a:lnTo>
                  <a:lnTo>
                    <a:pt x="67024" y="1045817"/>
                  </a:lnTo>
                  <a:lnTo>
                    <a:pt x="72424" y="1037247"/>
                  </a:lnTo>
                  <a:lnTo>
                    <a:pt x="78141" y="1029311"/>
                  </a:lnTo>
                  <a:lnTo>
                    <a:pt x="83541" y="1021376"/>
                  </a:lnTo>
                  <a:lnTo>
                    <a:pt x="89259" y="1014075"/>
                  </a:lnTo>
                  <a:lnTo>
                    <a:pt x="95294" y="1006457"/>
                  </a:lnTo>
                  <a:lnTo>
                    <a:pt x="101012" y="999791"/>
                  </a:lnTo>
                  <a:lnTo>
                    <a:pt x="107047" y="993443"/>
                  </a:lnTo>
                  <a:lnTo>
                    <a:pt x="113083" y="987095"/>
                  </a:lnTo>
                  <a:lnTo>
                    <a:pt x="118800" y="981699"/>
                  </a:lnTo>
                  <a:lnTo>
                    <a:pt x="124836" y="975985"/>
                  </a:lnTo>
                  <a:lnTo>
                    <a:pt x="130871" y="970906"/>
                  </a:lnTo>
                  <a:lnTo>
                    <a:pt x="136906" y="966145"/>
                  </a:lnTo>
                  <a:lnTo>
                    <a:pt x="142624" y="962019"/>
                  </a:lnTo>
                  <a:lnTo>
                    <a:pt x="148659" y="957575"/>
                  </a:lnTo>
                  <a:lnTo>
                    <a:pt x="154694" y="953766"/>
                  </a:lnTo>
                  <a:lnTo>
                    <a:pt x="165812" y="947100"/>
                  </a:lnTo>
                  <a:lnTo>
                    <a:pt x="176612" y="941387"/>
                  </a:lnTo>
                  <a:close/>
                  <a:moveTo>
                    <a:pt x="1531981" y="658812"/>
                  </a:moveTo>
                  <a:lnTo>
                    <a:pt x="1531981" y="659130"/>
                  </a:lnTo>
                  <a:lnTo>
                    <a:pt x="1532299" y="658812"/>
                  </a:lnTo>
                  <a:lnTo>
                    <a:pt x="1532934" y="669616"/>
                  </a:lnTo>
                  <a:lnTo>
                    <a:pt x="1534523" y="682009"/>
                  </a:lnTo>
                  <a:lnTo>
                    <a:pt x="1536430" y="695673"/>
                  </a:lnTo>
                  <a:lnTo>
                    <a:pt x="1538654" y="711244"/>
                  </a:lnTo>
                  <a:lnTo>
                    <a:pt x="1541514" y="728085"/>
                  </a:lnTo>
                  <a:lnTo>
                    <a:pt x="1545327" y="746198"/>
                  </a:lnTo>
                  <a:lnTo>
                    <a:pt x="1549458" y="765900"/>
                  </a:lnTo>
                  <a:lnTo>
                    <a:pt x="1554543" y="786873"/>
                  </a:lnTo>
                  <a:lnTo>
                    <a:pt x="1560263" y="808799"/>
                  </a:lnTo>
                  <a:lnTo>
                    <a:pt x="1566936" y="831678"/>
                  </a:lnTo>
                  <a:lnTo>
                    <a:pt x="1574562" y="855828"/>
                  </a:lnTo>
                  <a:lnTo>
                    <a:pt x="1583142" y="881250"/>
                  </a:lnTo>
                  <a:lnTo>
                    <a:pt x="1592993" y="907307"/>
                  </a:lnTo>
                  <a:lnTo>
                    <a:pt x="1604115" y="934000"/>
                  </a:lnTo>
                  <a:lnTo>
                    <a:pt x="1615872" y="961963"/>
                  </a:lnTo>
                  <a:lnTo>
                    <a:pt x="1629218" y="990245"/>
                  </a:lnTo>
                  <a:lnTo>
                    <a:pt x="1633667" y="953066"/>
                  </a:lnTo>
                  <a:lnTo>
                    <a:pt x="1638752" y="917476"/>
                  </a:lnTo>
                  <a:lnTo>
                    <a:pt x="1643518" y="884745"/>
                  </a:lnTo>
                  <a:lnTo>
                    <a:pt x="1648285" y="855193"/>
                  </a:lnTo>
                  <a:lnTo>
                    <a:pt x="1652733" y="830089"/>
                  </a:lnTo>
                  <a:lnTo>
                    <a:pt x="1656547" y="809752"/>
                  </a:lnTo>
                  <a:lnTo>
                    <a:pt x="1660678" y="788779"/>
                  </a:lnTo>
                  <a:lnTo>
                    <a:pt x="1633350" y="725225"/>
                  </a:lnTo>
                  <a:lnTo>
                    <a:pt x="1677202" y="683280"/>
                  </a:lnTo>
                  <a:lnTo>
                    <a:pt x="1708661" y="683280"/>
                  </a:lnTo>
                  <a:lnTo>
                    <a:pt x="1752831" y="725225"/>
                  </a:lnTo>
                  <a:lnTo>
                    <a:pt x="1725503" y="788779"/>
                  </a:lnTo>
                  <a:lnTo>
                    <a:pt x="1729634" y="809752"/>
                  </a:lnTo>
                  <a:lnTo>
                    <a:pt x="1737578" y="855193"/>
                  </a:lnTo>
                  <a:lnTo>
                    <a:pt x="1742344" y="884745"/>
                  </a:lnTo>
                  <a:lnTo>
                    <a:pt x="1747111" y="917476"/>
                  </a:lnTo>
                  <a:lnTo>
                    <a:pt x="1752513" y="953066"/>
                  </a:lnTo>
                  <a:lnTo>
                    <a:pt x="1756962" y="990245"/>
                  </a:lnTo>
                  <a:lnTo>
                    <a:pt x="1770308" y="961963"/>
                  </a:lnTo>
                  <a:lnTo>
                    <a:pt x="1782066" y="934000"/>
                  </a:lnTo>
                  <a:lnTo>
                    <a:pt x="1792870" y="907307"/>
                  </a:lnTo>
                  <a:lnTo>
                    <a:pt x="1802720" y="881250"/>
                  </a:lnTo>
                  <a:lnTo>
                    <a:pt x="1811618" y="855828"/>
                  </a:lnTo>
                  <a:lnTo>
                    <a:pt x="1818927" y="831678"/>
                  </a:lnTo>
                  <a:lnTo>
                    <a:pt x="1825600" y="808799"/>
                  </a:lnTo>
                  <a:lnTo>
                    <a:pt x="1831638" y="786873"/>
                  </a:lnTo>
                  <a:lnTo>
                    <a:pt x="1836404" y="765900"/>
                  </a:lnTo>
                  <a:lnTo>
                    <a:pt x="1840853" y="746198"/>
                  </a:lnTo>
                  <a:lnTo>
                    <a:pt x="1844348" y="728085"/>
                  </a:lnTo>
                  <a:lnTo>
                    <a:pt x="1847208" y="711244"/>
                  </a:lnTo>
                  <a:lnTo>
                    <a:pt x="1849750" y="695673"/>
                  </a:lnTo>
                  <a:lnTo>
                    <a:pt x="1851657" y="682009"/>
                  </a:lnTo>
                  <a:lnTo>
                    <a:pt x="1852928" y="669616"/>
                  </a:lnTo>
                  <a:lnTo>
                    <a:pt x="1853881" y="658812"/>
                  </a:lnTo>
                  <a:lnTo>
                    <a:pt x="1854199" y="659130"/>
                  </a:lnTo>
                  <a:lnTo>
                    <a:pt x="1854199" y="658812"/>
                  </a:lnTo>
                  <a:lnTo>
                    <a:pt x="1871359" y="662943"/>
                  </a:lnTo>
                  <a:lnTo>
                    <a:pt x="1889154" y="667392"/>
                  </a:lnTo>
                  <a:lnTo>
                    <a:pt x="1908220" y="673111"/>
                  </a:lnTo>
                  <a:lnTo>
                    <a:pt x="1927922" y="679467"/>
                  </a:lnTo>
                  <a:lnTo>
                    <a:pt x="1946988" y="684869"/>
                  </a:lnTo>
                  <a:lnTo>
                    <a:pt x="1964465" y="690271"/>
                  </a:lnTo>
                  <a:lnTo>
                    <a:pt x="1980354" y="695355"/>
                  </a:lnTo>
                  <a:lnTo>
                    <a:pt x="1994971" y="700122"/>
                  </a:lnTo>
                  <a:lnTo>
                    <a:pt x="2008000" y="704888"/>
                  </a:lnTo>
                  <a:lnTo>
                    <a:pt x="2019757" y="709337"/>
                  </a:lnTo>
                  <a:lnTo>
                    <a:pt x="2030243" y="713786"/>
                  </a:lnTo>
                  <a:lnTo>
                    <a:pt x="2039459" y="717917"/>
                  </a:lnTo>
                  <a:lnTo>
                    <a:pt x="2047721" y="722048"/>
                  </a:lnTo>
                  <a:lnTo>
                    <a:pt x="2054712" y="725861"/>
                  </a:lnTo>
                  <a:lnTo>
                    <a:pt x="2060749" y="729674"/>
                  </a:lnTo>
                  <a:lnTo>
                    <a:pt x="2065834" y="733170"/>
                  </a:lnTo>
                  <a:lnTo>
                    <a:pt x="2070282" y="736665"/>
                  </a:lnTo>
                  <a:lnTo>
                    <a:pt x="2073778" y="739843"/>
                  </a:lnTo>
                  <a:lnTo>
                    <a:pt x="2076638" y="743021"/>
                  </a:lnTo>
                  <a:lnTo>
                    <a:pt x="2078862" y="746198"/>
                  </a:lnTo>
                  <a:lnTo>
                    <a:pt x="2084264" y="751600"/>
                  </a:lnTo>
                  <a:lnTo>
                    <a:pt x="2089348" y="757002"/>
                  </a:lnTo>
                  <a:lnTo>
                    <a:pt x="2093797" y="763040"/>
                  </a:lnTo>
                  <a:lnTo>
                    <a:pt x="2097928" y="769395"/>
                  </a:lnTo>
                  <a:lnTo>
                    <a:pt x="2100788" y="774480"/>
                  </a:lnTo>
                  <a:lnTo>
                    <a:pt x="2109368" y="788779"/>
                  </a:lnTo>
                  <a:lnTo>
                    <a:pt x="2139238" y="838033"/>
                  </a:lnTo>
                  <a:lnTo>
                    <a:pt x="2158940" y="870446"/>
                  </a:lnTo>
                  <a:lnTo>
                    <a:pt x="2180866" y="905400"/>
                  </a:lnTo>
                  <a:lnTo>
                    <a:pt x="2203428" y="941626"/>
                  </a:lnTo>
                  <a:lnTo>
                    <a:pt x="2226942" y="977216"/>
                  </a:lnTo>
                  <a:lnTo>
                    <a:pt x="2242196" y="999778"/>
                  </a:lnTo>
                  <a:lnTo>
                    <a:pt x="2256495" y="1021068"/>
                  </a:lnTo>
                  <a:lnTo>
                    <a:pt x="2280963" y="997553"/>
                  </a:lnTo>
                  <a:lnTo>
                    <a:pt x="2305749" y="972450"/>
                  </a:lnTo>
                  <a:lnTo>
                    <a:pt x="2326086" y="951159"/>
                  </a:lnTo>
                  <a:lnTo>
                    <a:pt x="2345470" y="930186"/>
                  </a:lnTo>
                  <a:lnTo>
                    <a:pt x="2380107" y="892372"/>
                  </a:lnTo>
                  <a:lnTo>
                    <a:pt x="2405529" y="864090"/>
                  </a:lnTo>
                  <a:lnTo>
                    <a:pt x="2417286" y="850109"/>
                  </a:lnTo>
                  <a:lnTo>
                    <a:pt x="2417922" y="849791"/>
                  </a:lnTo>
                  <a:lnTo>
                    <a:pt x="2421735" y="845660"/>
                  </a:lnTo>
                  <a:lnTo>
                    <a:pt x="2425548" y="841847"/>
                  </a:lnTo>
                  <a:lnTo>
                    <a:pt x="2429679" y="838033"/>
                  </a:lnTo>
                  <a:lnTo>
                    <a:pt x="2433493" y="834856"/>
                  </a:lnTo>
                  <a:lnTo>
                    <a:pt x="2437941" y="831678"/>
                  </a:lnTo>
                  <a:lnTo>
                    <a:pt x="2442072" y="828818"/>
                  </a:lnTo>
                  <a:lnTo>
                    <a:pt x="2446521" y="826276"/>
                  </a:lnTo>
                  <a:lnTo>
                    <a:pt x="2451605" y="823734"/>
                  </a:lnTo>
                  <a:lnTo>
                    <a:pt x="2456054" y="821509"/>
                  </a:lnTo>
                  <a:lnTo>
                    <a:pt x="2460821" y="819603"/>
                  </a:lnTo>
                  <a:lnTo>
                    <a:pt x="2465587" y="818014"/>
                  </a:lnTo>
                  <a:lnTo>
                    <a:pt x="2470672" y="816425"/>
                  </a:lnTo>
                  <a:lnTo>
                    <a:pt x="2475756" y="815154"/>
                  </a:lnTo>
                  <a:lnTo>
                    <a:pt x="2480522" y="814201"/>
                  </a:lnTo>
                  <a:lnTo>
                    <a:pt x="2485607" y="813565"/>
                  </a:lnTo>
                  <a:lnTo>
                    <a:pt x="2491009" y="812930"/>
                  </a:lnTo>
                  <a:lnTo>
                    <a:pt x="2495775" y="812930"/>
                  </a:lnTo>
                  <a:lnTo>
                    <a:pt x="2500860" y="812930"/>
                  </a:lnTo>
                  <a:lnTo>
                    <a:pt x="2506262" y="812930"/>
                  </a:lnTo>
                  <a:lnTo>
                    <a:pt x="2511346" y="813565"/>
                  </a:lnTo>
                  <a:lnTo>
                    <a:pt x="2516113" y="814201"/>
                  </a:lnTo>
                  <a:lnTo>
                    <a:pt x="2521515" y="815154"/>
                  </a:lnTo>
                  <a:lnTo>
                    <a:pt x="2526281" y="816425"/>
                  </a:lnTo>
                  <a:lnTo>
                    <a:pt x="2531366" y="817696"/>
                  </a:lnTo>
                  <a:lnTo>
                    <a:pt x="2536132" y="819603"/>
                  </a:lnTo>
                  <a:lnTo>
                    <a:pt x="2541216" y="821509"/>
                  </a:lnTo>
                  <a:lnTo>
                    <a:pt x="2545983" y="823734"/>
                  </a:lnTo>
                  <a:lnTo>
                    <a:pt x="2550432" y="826276"/>
                  </a:lnTo>
                  <a:lnTo>
                    <a:pt x="2555198" y="828818"/>
                  </a:lnTo>
                  <a:lnTo>
                    <a:pt x="2559647" y="831678"/>
                  </a:lnTo>
                  <a:lnTo>
                    <a:pt x="2563778" y="835174"/>
                  </a:lnTo>
                  <a:lnTo>
                    <a:pt x="2568227" y="838351"/>
                  </a:lnTo>
                  <a:lnTo>
                    <a:pt x="2572358" y="842164"/>
                  </a:lnTo>
                  <a:lnTo>
                    <a:pt x="2576171" y="845978"/>
                  </a:lnTo>
                  <a:lnTo>
                    <a:pt x="2579666" y="850109"/>
                  </a:lnTo>
                  <a:lnTo>
                    <a:pt x="2583162" y="854240"/>
                  </a:lnTo>
                  <a:lnTo>
                    <a:pt x="2586022" y="858688"/>
                  </a:lnTo>
                  <a:lnTo>
                    <a:pt x="2589200" y="863137"/>
                  </a:lnTo>
                  <a:lnTo>
                    <a:pt x="2591742" y="867586"/>
                  </a:lnTo>
                  <a:lnTo>
                    <a:pt x="2593966" y="872035"/>
                  </a:lnTo>
                  <a:lnTo>
                    <a:pt x="2596190" y="876801"/>
                  </a:lnTo>
                  <a:lnTo>
                    <a:pt x="2598097" y="881250"/>
                  </a:lnTo>
                  <a:lnTo>
                    <a:pt x="2600004" y="886334"/>
                  </a:lnTo>
                  <a:lnTo>
                    <a:pt x="2601275" y="891419"/>
                  </a:lnTo>
                  <a:lnTo>
                    <a:pt x="2602546" y="896185"/>
                  </a:lnTo>
                  <a:lnTo>
                    <a:pt x="2603499" y="901269"/>
                  </a:lnTo>
                  <a:lnTo>
                    <a:pt x="2604452" y="906036"/>
                  </a:lnTo>
                  <a:lnTo>
                    <a:pt x="2604770" y="911438"/>
                  </a:lnTo>
                  <a:lnTo>
                    <a:pt x="2605088" y="916522"/>
                  </a:lnTo>
                  <a:lnTo>
                    <a:pt x="2605088" y="921289"/>
                  </a:lnTo>
                  <a:lnTo>
                    <a:pt x="2604770" y="926691"/>
                  </a:lnTo>
                  <a:lnTo>
                    <a:pt x="2604452" y="931775"/>
                  </a:lnTo>
                  <a:lnTo>
                    <a:pt x="2603499" y="936542"/>
                  </a:lnTo>
                  <a:lnTo>
                    <a:pt x="2602546" y="941944"/>
                  </a:lnTo>
                  <a:lnTo>
                    <a:pt x="2601275" y="947028"/>
                  </a:lnTo>
                  <a:lnTo>
                    <a:pt x="2600004" y="951795"/>
                  </a:lnTo>
                  <a:lnTo>
                    <a:pt x="2598415" y="956879"/>
                  </a:lnTo>
                  <a:lnTo>
                    <a:pt x="2596190" y="961646"/>
                  </a:lnTo>
                  <a:lnTo>
                    <a:pt x="2593966" y="966412"/>
                  </a:lnTo>
                  <a:lnTo>
                    <a:pt x="2591742" y="970861"/>
                  </a:lnTo>
                  <a:lnTo>
                    <a:pt x="2588564" y="975627"/>
                  </a:lnTo>
                  <a:lnTo>
                    <a:pt x="2585704" y="980076"/>
                  </a:lnTo>
                  <a:lnTo>
                    <a:pt x="2582844" y="984207"/>
                  </a:lnTo>
                  <a:lnTo>
                    <a:pt x="2579349" y="988656"/>
                  </a:lnTo>
                  <a:lnTo>
                    <a:pt x="2566638" y="1003273"/>
                  </a:lnTo>
                  <a:lnTo>
                    <a:pt x="2534543" y="1039181"/>
                  </a:lnTo>
                  <a:lnTo>
                    <a:pt x="2512935" y="1063014"/>
                  </a:lnTo>
                  <a:lnTo>
                    <a:pt x="2488784" y="1089071"/>
                  </a:lnTo>
                  <a:lnTo>
                    <a:pt x="2463045" y="1116399"/>
                  </a:lnTo>
                  <a:lnTo>
                    <a:pt x="2436352" y="1143409"/>
                  </a:lnTo>
                  <a:lnTo>
                    <a:pt x="2417922" y="1161204"/>
                  </a:lnTo>
                  <a:lnTo>
                    <a:pt x="2400127" y="1178682"/>
                  </a:lnTo>
                  <a:lnTo>
                    <a:pt x="2382332" y="1195206"/>
                  </a:lnTo>
                  <a:lnTo>
                    <a:pt x="2364537" y="1210776"/>
                  </a:lnTo>
                  <a:lnTo>
                    <a:pt x="2354050" y="1219038"/>
                  </a:lnTo>
                  <a:lnTo>
                    <a:pt x="2343882" y="1226983"/>
                  </a:lnTo>
                  <a:lnTo>
                    <a:pt x="2333395" y="1234927"/>
                  </a:lnTo>
                  <a:lnTo>
                    <a:pt x="2322591" y="1241918"/>
                  </a:lnTo>
                  <a:lnTo>
                    <a:pt x="2316236" y="1246049"/>
                  </a:lnTo>
                  <a:lnTo>
                    <a:pt x="2309562" y="1249862"/>
                  </a:lnTo>
                  <a:lnTo>
                    <a:pt x="2301936" y="1253357"/>
                  </a:lnTo>
                  <a:lnTo>
                    <a:pt x="2294310" y="1257171"/>
                  </a:lnTo>
                  <a:lnTo>
                    <a:pt x="2284141" y="1260984"/>
                  </a:lnTo>
                  <a:lnTo>
                    <a:pt x="2279057" y="1262891"/>
                  </a:lnTo>
                  <a:lnTo>
                    <a:pt x="2272701" y="1264797"/>
                  </a:lnTo>
                  <a:lnTo>
                    <a:pt x="2266346" y="1266068"/>
                  </a:lnTo>
                  <a:lnTo>
                    <a:pt x="2258720" y="1267339"/>
                  </a:lnTo>
                  <a:lnTo>
                    <a:pt x="2250775" y="1267975"/>
                  </a:lnTo>
                  <a:lnTo>
                    <a:pt x="2241242" y="1268610"/>
                  </a:lnTo>
                  <a:lnTo>
                    <a:pt x="2233934" y="1268293"/>
                  </a:lnTo>
                  <a:lnTo>
                    <a:pt x="2226307" y="1267657"/>
                  </a:lnTo>
                  <a:lnTo>
                    <a:pt x="2217727" y="1266068"/>
                  </a:lnTo>
                  <a:lnTo>
                    <a:pt x="2209148" y="1263844"/>
                  </a:lnTo>
                  <a:lnTo>
                    <a:pt x="2198979" y="1260666"/>
                  </a:lnTo>
                  <a:lnTo>
                    <a:pt x="2190717" y="1257171"/>
                  </a:lnTo>
                  <a:lnTo>
                    <a:pt x="2184044" y="1253357"/>
                  </a:lnTo>
                  <a:lnTo>
                    <a:pt x="2178324" y="1250180"/>
                  </a:lnTo>
                  <a:lnTo>
                    <a:pt x="2172922" y="1246684"/>
                  </a:lnTo>
                  <a:lnTo>
                    <a:pt x="2168473" y="1243824"/>
                  </a:lnTo>
                  <a:lnTo>
                    <a:pt x="2160846" y="1237787"/>
                  </a:lnTo>
                  <a:lnTo>
                    <a:pt x="2154491" y="1232067"/>
                  </a:lnTo>
                  <a:lnTo>
                    <a:pt x="2148454" y="1226347"/>
                  </a:lnTo>
                  <a:lnTo>
                    <a:pt x="2137967" y="1215225"/>
                  </a:lnTo>
                  <a:lnTo>
                    <a:pt x="2128116" y="1204103"/>
                  </a:lnTo>
                  <a:lnTo>
                    <a:pt x="2118265" y="1192028"/>
                  </a:lnTo>
                  <a:lnTo>
                    <a:pt x="2109050" y="1179953"/>
                  </a:lnTo>
                  <a:lnTo>
                    <a:pt x="2098882" y="1166924"/>
                  </a:lnTo>
                  <a:lnTo>
                    <a:pt x="2078862" y="1138961"/>
                  </a:lnTo>
                  <a:lnTo>
                    <a:pt x="2058525" y="1108773"/>
                  </a:lnTo>
                  <a:lnTo>
                    <a:pt x="2037552" y="1077313"/>
                  </a:lnTo>
                  <a:lnTo>
                    <a:pt x="2017215" y="1045219"/>
                  </a:lnTo>
                  <a:lnTo>
                    <a:pt x="2012766" y="1038546"/>
                  </a:lnTo>
                  <a:lnTo>
                    <a:pt x="2012766" y="1409700"/>
                  </a:lnTo>
                  <a:lnTo>
                    <a:pt x="1373096" y="1409700"/>
                  </a:lnTo>
                  <a:lnTo>
                    <a:pt x="1373096" y="1002002"/>
                  </a:lnTo>
                  <a:lnTo>
                    <a:pt x="1372779" y="1002002"/>
                  </a:lnTo>
                  <a:lnTo>
                    <a:pt x="1371190" y="1003591"/>
                  </a:lnTo>
                  <a:lnTo>
                    <a:pt x="1369283" y="1005815"/>
                  </a:lnTo>
                  <a:lnTo>
                    <a:pt x="1367694" y="1009311"/>
                  </a:lnTo>
                  <a:lnTo>
                    <a:pt x="1365470" y="1013124"/>
                  </a:lnTo>
                  <a:lnTo>
                    <a:pt x="1363246" y="1018526"/>
                  </a:lnTo>
                  <a:lnTo>
                    <a:pt x="1361339" y="1024882"/>
                  </a:lnTo>
                  <a:lnTo>
                    <a:pt x="1356572" y="1039181"/>
                  </a:lnTo>
                  <a:lnTo>
                    <a:pt x="1351806" y="1056658"/>
                  </a:lnTo>
                  <a:lnTo>
                    <a:pt x="1347039" y="1077313"/>
                  </a:lnTo>
                  <a:lnTo>
                    <a:pt x="1342273" y="1099557"/>
                  </a:lnTo>
                  <a:lnTo>
                    <a:pt x="1337506" y="1124025"/>
                  </a:lnTo>
                  <a:lnTo>
                    <a:pt x="1332740" y="1149765"/>
                  </a:lnTo>
                  <a:lnTo>
                    <a:pt x="1328291" y="1176775"/>
                  </a:lnTo>
                  <a:lnTo>
                    <a:pt x="1324160" y="1204421"/>
                  </a:lnTo>
                  <a:lnTo>
                    <a:pt x="1320029" y="1232702"/>
                  </a:lnTo>
                  <a:lnTo>
                    <a:pt x="1316534" y="1260984"/>
                  </a:lnTo>
                  <a:lnTo>
                    <a:pt x="1313674" y="1288948"/>
                  </a:lnTo>
                  <a:lnTo>
                    <a:pt x="1311449" y="1316276"/>
                  </a:lnTo>
                  <a:lnTo>
                    <a:pt x="1309543" y="1342333"/>
                  </a:lnTo>
                  <a:lnTo>
                    <a:pt x="1308589" y="1375699"/>
                  </a:lnTo>
                  <a:lnTo>
                    <a:pt x="1307636" y="1409700"/>
                  </a:lnTo>
                  <a:lnTo>
                    <a:pt x="1106488" y="1409700"/>
                  </a:lnTo>
                  <a:lnTo>
                    <a:pt x="1106488" y="1388409"/>
                  </a:lnTo>
                  <a:lnTo>
                    <a:pt x="1106488" y="1368072"/>
                  </a:lnTo>
                  <a:lnTo>
                    <a:pt x="1107441" y="1348688"/>
                  </a:lnTo>
                  <a:lnTo>
                    <a:pt x="1108077" y="1330893"/>
                  </a:lnTo>
                  <a:lnTo>
                    <a:pt x="1111255" y="1293396"/>
                  </a:lnTo>
                  <a:lnTo>
                    <a:pt x="1114750" y="1257171"/>
                  </a:lnTo>
                  <a:lnTo>
                    <a:pt x="1118563" y="1222534"/>
                  </a:lnTo>
                  <a:lnTo>
                    <a:pt x="1122694" y="1189486"/>
                  </a:lnTo>
                  <a:lnTo>
                    <a:pt x="1127143" y="1158345"/>
                  </a:lnTo>
                  <a:lnTo>
                    <a:pt x="1131592" y="1128156"/>
                  </a:lnTo>
                  <a:lnTo>
                    <a:pt x="1136358" y="1099875"/>
                  </a:lnTo>
                  <a:lnTo>
                    <a:pt x="1141125" y="1072865"/>
                  </a:lnTo>
                  <a:lnTo>
                    <a:pt x="1146209" y="1047125"/>
                  </a:lnTo>
                  <a:lnTo>
                    <a:pt x="1151929" y="1022975"/>
                  </a:lnTo>
                  <a:lnTo>
                    <a:pt x="1157013" y="999778"/>
                  </a:lnTo>
                  <a:lnTo>
                    <a:pt x="1162733" y="978170"/>
                  </a:lnTo>
                  <a:lnTo>
                    <a:pt x="1168135" y="957832"/>
                  </a:lnTo>
                  <a:lnTo>
                    <a:pt x="1174173" y="938448"/>
                  </a:lnTo>
                  <a:lnTo>
                    <a:pt x="1179893" y="920653"/>
                  </a:lnTo>
                  <a:lnTo>
                    <a:pt x="1185295" y="903812"/>
                  </a:lnTo>
                  <a:lnTo>
                    <a:pt x="1191332" y="887923"/>
                  </a:lnTo>
                  <a:lnTo>
                    <a:pt x="1197052" y="873306"/>
                  </a:lnTo>
                  <a:lnTo>
                    <a:pt x="1202454" y="859959"/>
                  </a:lnTo>
                  <a:lnTo>
                    <a:pt x="1208174" y="847567"/>
                  </a:lnTo>
                  <a:lnTo>
                    <a:pt x="1213258" y="835809"/>
                  </a:lnTo>
                  <a:lnTo>
                    <a:pt x="1218343" y="825005"/>
                  </a:lnTo>
                  <a:lnTo>
                    <a:pt x="1223745" y="815472"/>
                  </a:lnTo>
                  <a:lnTo>
                    <a:pt x="1228511" y="806892"/>
                  </a:lnTo>
                  <a:lnTo>
                    <a:pt x="1233278" y="798948"/>
                  </a:lnTo>
                  <a:lnTo>
                    <a:pt x="1237727" y="791957"/>
                  </a:lnTo>
                  <a:lnTo>
                    <a:pt x="1245989" y="780199"/>
                  </a:lnTo>
                  <a:lnTo>
                    <a:pt x="1252980" y="771302"/>
                  </a:lnTo>
                  <a:lnTo>
                    <a:pt x="1258700" y="764947"/>
                  </a:lnTo>
                  <a:lnTo>
                    <a:pt x="1269186" y="759545"/>
                  </a:lnTo>
                  <a:lnTo>
                    <a:pt x="1280308" y="754142"/>
                  </a:lnTo>
                  <a:lnTo>
                    <a:pt x="1292383" y="748105"/>
                  </a:lnTo>
                  <a:lnTo>
                    <a:pt x="1304776" y="742703"/>
                  </a:lnTo>
                  <a:lnTo>
                    <a:pt x="1331469" y="731263"/>
                  </a:lnTo>
                  <a:lnTo>
                    <a:pt x="1359750" y="720141"/>
                  </a:lnTo>
                  <a:lnTo>
                    <a:pt x="1388349" y="709973"/>
                  </a:lnTo>
                  <a:lnTo>
                    <a:pt x="1416949" y="699486"/>
                  </a:lnTo>
                  <a:lnTo>
                    <a:pt x="1444595" y="690271"/>
                  </a:lnTo>
                  <a:lnTo>
                    <a:pt x="1470652" y="681691"/>
                  </a:lnTo>
                  <a:lnTo>
                    <a:pt x="1477325" y="677878"/>
                  </a:lnTo>
                  <a:lnTo>
                    <a:pt x="1484316" y="674065"/>
                  </a:lnTo>
                  <a:lnTo>
                    <a:pt x="1491624" y="671205"/>
                  </a:lnTo>
                  <a:lnTo>
                    <a:pt x="1499569" y="668027"/>
                  </a:lnTo>
                  <a:lnTo>
                    <a:pt x="1507513" y="665167"/>
                  </a:lnTo>
                  <a:lnTo>
                    <a:pt x="1515139" y="662943"/>
                  </a:lnTo>
                  <a:lnTo>
                    <a:pt x="1523401" y="660718"/>
                  </a:lnTo>
                  <a:lnTo>
                    <a:pt x="1531981" y="658812"/>
                  </a:lnTo>
                  <a:close/>
                  <a:moveTo>
                    <a:pt x="3016555" y="246062"/>
                  </a:moveTo>
                  <a:lnTo>
                    <a:pt x="3026093" y="246062"/>
                  </a:lnTo>
                  <a:lnTo>
                    <a:pt x="3039447" y="247014"/>
                  </a:lnTo>
                  <a:lnTo>
                    <a:pt x="3052165" y="248600"/>
                  </a:lnTo>
                  <a:lnTo>
                    <a:pt x="3064883" y="250822"/>
                  </a:lnTo>
                  <a:lnTo>
                    <a:pt x="3076965" y="253360"/>
                  </a:lnTo>
                  <a:lnTo>
                    <a:pt x="3089047" y="256851"/>
                  </a:lnTo>
                  <a:lnTo>
                    <a:pt x="3100493" y="260976"/>
                  </a:lnTo>
                  <a:lnTo>
                    <a:pt x="3111303" y="265736"/>
                  </a:lnTo>
                  <a:lnTo>
                    <a:pt x="3122113" y="270496"/>
                  </a:lnTo>
                  <a:lnTo>
                    <a:pt x="3132605" y="276526"/>
                  </a:lnTo>
                  <a:lnTo>
                    <a:pt x="3142462" y="282872"/>
                  </a:lnTo>
                  <a:lnTo>
                    <a:pt x="3152318" y="289536"/>
                  </a:lnTo>
                  <a:lnTo>
                    <a:pt x="3161539" y="296518"/>
                  </a:lnTo>
                  <a:lnTo>
                    <a:pt x="3170123" y="304451"/>
                  </a:lnTo>
                  <a:lnTo>
                    <a:pt x="3178708" y="312384"/>
                  </a:lnTo>
                  <a:lnTo>
                    <a:pt x="3186339" y="320952"/>
                  </a:lnTo>
                  <a:lnTo>
                    <a:pt x="3194287" y="330472"/>
                  </a:lnTo>
                  <a:lnTo>
                    <a:pt x="3201282" y="339675"/>
                  </a:lnTo>
                  <a:lnTo>
                    <a:pt x="3207959" y="349512"/>
                  </a:lnTo>
                  <a:lnTo>
                    <a:pt x="3214318" y="359984"/>
                  </a:lnTo>
                  <a:lnTo>
                    <a:pt x="3220041" y="370456"/>
                  </a:lnTo>
                  <a:lnTo>
                    <a:pt x="3225128" y="381563"/>
                  </a:lnTo>
                  <a:lnTo>
                    <a:pt x="3229898" y="392669"/>
                  </a:lnTo>
                  <a:lnTo>
                    <a:pt x="3234349" y="404093"/>
                  </a:lnTo>
                  <a:lnTo>
                    <a:pt x="3238482" y="416152"/>
                  </a:lnTo>
                  <a:lnTo>
                    <a:pt x="3241980" y="428528"/>
                  </a:lnTo>
                  <a:lnTo>
                    <a:pt x="3244523" y="440586"/>
                  </a:lnTo>
                  <a:lnTo>
                    <a:pt x="3247067" y="453280"/>
                  </a:lnTo>
                  <a:lnTo>
                    <a:pt x="3248974" y="466290"/>
                  </a:lnTo>
                  <a:lnTo>
                    <a:pt x="3249928" y="479301"/>
                  </a:lnTo>
                  <a:lnTo>
                    <a:pt x="3251200" y="492629"/>
                  </a:lnTo>
                  <a:lnTo>
                    <a:pt x="3251200" y="505957"/>
                  </a:lnTo>
                  <a:lnTo>
                    <a:pt x="3251200" y="519602"/>
                  </a:lnTo>
                  <a:lnTo>
                    <a:pt x="3249292" y="530709"/>
                  </a:lnTo>
                  <a:lnTo>
                    <a:pt x="3247385" y="541498"/>
                  </a:lnTo>
                  <a:lnTo>
                    <a:pt x="3245159" y="551970"/>
                  </a:lnTo>
                  <a:lnTo>
                    <a:pt x="3242933" y="562442"/>
                  </a:lnTo>
                  <a:lnTo>
                    <a:pt x="3240390" y="572914"/>
                  </a:lnTo>
                  <a:lnTo>
                    <a:pt x="3237846" y="582751"/>
                  </a:lnTo>
                  <a:lnTo>
                    <a:pt x="3231805" y="602426"/>
                  </a:lnTo>
                  <a:lnTo>
                    <a:pt x="3225446" y="621148"/>
                  </a:lnTo>
                  <a:lnTo>
                    <a:pt x="3218133" y="639236"/>
                  </a:lnTo>
                  <a:lnTo>
                    <a:pt x="3210503" y="656690"/>
                  </a:lnTo>
                  <a:lnTo>
                    <a:pt x="3201918" y="673508"/>
                  </a:lnTo>
                  <a:lnTo>
                    <a:pt x="3193016" y="689057"/>
                  </a:lnTo>
                  <a:lnTo>
                    <a:pt x="3183795" y="704289"/>
                  </a:lnTo>
                  <a:lnTo>
                    <a:pt x="3174257" y="718252"/>
                  </a:lnTo>
                  <a:lnTo>
                    <a:pt x="3164082" y="732215"/>
                  </a:lnTo>
                  <a:lnTo>
                    <a:pt x="3153590" y="745225"/>
                  </a:lnTo>
                  <a:lnTo>
                    <a:pt x="3142780" y="756966"/>
                  </a:lnTo>
                  <a:lnTo>
                    <a:pt x="3131652" y="768390"/>
                  </a:lnTo>
                  <a:lnTo>
                    <a:pt x="3120523" y="778862"/>
                  </a:lnTo>
                  <a:lnTo>
                    <a:pt x="3109077" y="788700"/>
                  </a:lnTo>
                  <a:lnTo>
                    <a:pt x="3097631" y="797902"/>
                  </a:lnTo>
                  <a:lnTo>
                    <a:pt x="3085867" y="806153"/>
                  </a:lnTo>
                  <a:lnTo>
                    <a:pt x="3074103" y="813452"/>
                  </a:lnTo>
                  <a:lnTo>
                    <a:pt x="3062339" y="820116"/>
                  </a:lnTo>
                  <a:lnTo>
                    <a:pt x="3050575" y="826145"/>
                  </a:lnTo>
                  <a:lnTo>
                    <a:pt x="3038811" y="831222"/>
                  </a:lnTo>
                  <a:lnTo>
                    <a:pt x="3027365" y="835665"/>
                  </a:lnTo>
                  <a:lnTo>
                    <a:pt x="3015919" y="839473"/>
                  </a:lnTo>
                  <a:lnTo>
                    <a:pt x="3004472" y="842011"/>
                  </a:lnTo>
                  <a:lnTo>
                    <a:pt x="2993662" y="844233"/>
                  </a:lnTo>
                  <a:lnTo>
                    <a:pt x="2982852" y="845502"/>
                  </a:lnTo>
                  <a:lnTo>
                    <a:pt x="2972678" y="846137"/>
                  </a:lnTo>
                  <a:lnTo>
                    <a:pt x="2962503" y="845819"/>
                  </a:lnTo>
                  <a:lnTo>
                    <a:pt x="2952647" y="844550"/>
                  </a:lnTo>
                  <a:lnTo>
                    <a:pt x="2943427" y="842646"/>
                  </a:lnTo>
                  <a:lnTo>
                    <a:pt x="2937703" y="841059"/>
                  </a:lnTo>
                  <a:lnTo>
                    <a:pt x="2931662" y="839155"/>
                  </a:lnTo>
                  <a:lnTo>
                    <a:pt x="2925939" y="837251"/>
                  </a:lnTo>
                  <a:lnTo>
                    <a:pt x="2920534" y="835030"/>
                  </a:lnTo>
                  <a:lnTo>
                    <a:pt x="2914811" y="832492"/>
                  </a:lnTo>
                  <a:lnTo>
                    <a:pt x="2909724" y="829953"/>
                  </a:lnTo>
                  <a:lnTo>
                    <a:pt x="2904319" y="826780"/>
                  </a:lnTo>
                  <a:lnTo>
                    <a:pt x="2899550" y="823924"/>
                  </a:lnTo>
                  <a:lnTo>
                    <a:pt x="2894780" y="820433"/>
                  </a:lnTo>
                  <a:lnTo>
                    <a:pt x="2890329" y="817260"/>
                  </a:lnTo>
                  <a:lnTo>
                    <a:pt x="2885878" y="813452"/>
                  </a:lnTo>
                  <a:lnTo>
                    <a:pt x="2881427" y="809644"/>
                  </a:lnTo>
                  <a:lnTo>
                    <a:pt x="2873160" y="801710"/>
                  </a:lnTo>
                  <a:lnTo>
                    <a:pt x="2865529" y="793142"/>
                  </a:lnTo>
                  <a:lnTo>
                    <a:pt x="2857899" y="783622"/>
                  </a:lnTo>
                  <a:lnTo>
                    <a:pt x="2851222" y="773785"/>
                  </a:lnTo>
                  <a:lnTo>
                    <a:pt x="2845181" y="763630"/>
                  </a:lnTo>
                  <a:lnTo>
                    <a:pt x="2839458" y="752524"/>
                  </a:lnTo>
                  <a:lnTo>
                    <a:pt x="2834052" y="741417"/>
                  </a:lnTo>
                  <a:lnTo>
                    <a:pt x="2829283" y="729676"/>
                  </a:lnTo>
                  <a:lnTo>
                    <a:pt x="2825150" y="717300"/>
                  </a:lnTo>
                  <a:lnTo>
                    <a:pt x="2821017" y="704607"/>
                  </a:lnTo>
                  <a:lnTo>
                    <a:pt x="2817519" y="691913"/>
                  </a:lnTo>
                  <a:lnTo>
                    <a:pt x="2814340" y="678585"/>
                  </a:lnTo>
                  <a:lnTo>
                    <a:pt x="2811478" y="665257"/>
                  </a:lnTo>
                  <a:lnTo>
                    <a:pt x="2809253" y="651612"/>
                  </a:lnTo>
                  <a:lnTo>
                    <a:pt x="2807027" y="637967"/>
                  </a:lnTo>
                  <a:lnTo>
                    <a:pt x="2805119" y="623687"/>
                  </a:lnTo>
                  <a:lnTo>
                    <a:pt x="2803529" y="609724"/>
                  </a:lnTo>
                  <a:lnTo>
                    <a:pt x="2802576" y="595444"/>
                  </a:lnTo>
                  <a:lnTo>
                    <a:pt x="2801304" y="580847"/>
                  </a:lnTo>
                  <a:lnTo>
                    <a:pt x="2800986" y="566885"/>
                  </a:lnTo>
                  <a:lnTo>
                    <a:pt x="2800350" y="538325"/>
                  </a:lnTo>
                  <a:lnTo>
                    <a:pt x="2800350" y="509765"/>
                  </a:lnTo>
                  <a:lnTo>
                    <a:pt x="2800986" y="482157"/>
                  </a:lnTo>
                  <a:lnTo>
                    <a:pt x="2801622" y="468512"/>
                  </a:lnTo>
                  <a:lnTo>
                    <a:pt x="2803212" y="455501"/>
                  </a:lnTo>
                  <a:lnTo>
                    <a:pt x="2805437" y="442490"/>
                  </a:lnTo>
                  <a:lnTo>
                    <a:pt x="2807981" y="429797"/>
                  </a:lnTo>
                  <a:lnTo>
                    <a:pt x="2811478" y="417738"/>
                  </a:lnTo>
                  <a:lnTo>
                    <a:pt x="2815294" y="405680"/>
                  </a:lnTo>
                  <a:lnTo>
                    <a:pt x="2819109" y="394256"/>
                  </a:lnTo>
                  <a:lnTo>
                    <a:pt x="2824196" y="383149"/>
                  </a:lnTo>
                  <a:lnTo>
                    <a:pt x="2829283" y="372360"/>
                  </a:lnTo>
                  <a:lnTo>
                    <a:pt x="2835006" y="361888"/>
                  </a:lnTo>
                  <a:lnTo>
                    <a:pt x="2840729" y="351733"/>
                  </a:lnTo>
                  <a:lnTo>
                    <a:pt x="2847406" y="342213"/>
                  </a:lnTo>
                  <a:lnTo>
                    <a:pt x="2854083" y="333011"/>
                  </a:lnTo>
                  <a:lnTo>
                    <a:pt x="2861714" y="324125"/>
                  </a:lnTo>
                  <a:lnTo>
                    <a:pt x="2869027" y="315875"/>
                  </a:lnTo>
                  <a:lnTo>
                    <a:pt x="2876975" y="307624"/>
                  </a:lnTo>
                  <a:lnTo>
                    <a:pt x="2885242" y="300326"/>
                  </a:lnTo>
                  <a:lnTo>
                    <a:pt x="2893191" y="293344"/>
                  </a:lnTo>
                  <a:lnTo>
                    <a:pt x="2901775" y="286363"/>
                  </a:lnTo>
                  <a:lnTo>
                    <a:pt x="2910678" y="280651"/>
                  </a:lnTo>
                  <a:lnTo>
                    <a:pt x="2920216" y="274622"/>
                  </a:lnTo>
                  <a:lnTo>
                    <a:pt x="2929119" y="269544"/>
                  </a:lnTo>
                  <a:lnTo>
                    <a:pt x="2938657" y="265102"/>
                  </a:lnTo>
                  <a:lnTo>
                    <a:pt x="2947878" y="260976"/>
                  </a:lnTo>
                  <a:lnTo>
                    <a:pt x="2957734" y="257168"/>
                  </a:lnTo>
                  <a:lnTo>
                    <a:pt x="2967273" y="253995"/>
                  </a:lnTo>
                  <a:lnTo>
                    <a:pt x="2977129" y="251139"/>
                  </a:lnTo>
                  <a:lnTo>
                    <a:pt x="2986985" y="248918"/>
                  </a:lnTo>
                  <a:lnTo>
                    <a:pt x="2996842" y="247648"/>
                  </a:lnTo>
                  <a:lnTo>
                    <a:pt x="3006698" y="246379"/>
                  </a:lnTo>
                  <a:lnTo>
                    <a:pt x="3016555" y="246062"/>
                  </a:lnTo>
                  <a:close/>
                  <a:moveTo>
                    <a:pt x="336073" y="246062"/>
                  </a:moveTo>
                  <a:lnTo>
                    <a:pt x="345605" y="246062"/>
                  </a:lnTo>
                  <a:lnTo>
                    <a:pt x="355772" y="246379"/>
                  </a:lnTo>
                  <a:lnTo>
                    <a:pt x="365304" y="247648"/>
                  </a:lnTo>
                  <a:lnTo>
                    <a:pt x="375153" y="248918"/>
                  </a:lnTo>
                  <a:lnTo>
                    <a:pt x="385003" y="251139"/>
                  </a:lnTo>
                  <a:lnTo>
                    <a:pt x="394852" y="253995"/>
                  </a:lnTo>
                  <a:lnTo>
                    <a:pt x="404384" y="257168"/>
                  </a:lnTo>
                  <a:lnTo>
                    <a:pt x="414233" y="260976"/>
                  </a:lnTo>
                  <a:lnTo>
                    <a:pt x="423765" y="265102"/>
                  </a:lnTo>
                  <a:lnTo>
                    <a:pt x="432979" y="269544"/>
                  </a:lnTo>
                  <a:lnTo>
                    <a:pt x="442511" y="274622"/>
                  </a:lnTo>
                  <a:lnTo>
                    <a:pt x="451407" y="280651"/>
                  </a:lnTo>
                  <a:lnTo>
                    <a:pt x="460303" y="286363"/>
                  </a:lnTo>
                  <a:lnTo>
                    <a:pt x="468882" y="293344"/>
                  </a:lnTo>
                  <a:lnTo>
                    <a:pt x="477460" y="300326"/>
                  </a:lnTo>
                  <a:lnTo>
                    <a:pt x="485086" y="307624"/>
                  </a:lnTo>
                  <a:lnTo>
                    <a:pt x="493029" y="315875"/>
                  </a:lnTo>
                  <a:lnTo>
                    <a:pt x="500654" y="324125"/>
                  </a:lnTo>
                  <a:lnTo>
                    <a:pt x="507962" y="333011"/>
                  </a:lnTo>
                  <a:lnTo>
                    <a:pt x="514634" y="342213"/>
                  </a:lnTo>
                  <a:lnTo>
                    <a:pt x="521306" y="351733"/>
                  </a:lnTo>
                  <a:lnTo>
                    <a:pt x="527025" y="361888"/>
                  </a:lnTo>
                  <a:lnTo>
                    <a:pt x="532744" y="372360"/>
                  </a:lnTo>
                  <a:lnTo>
                    <a:pt x="537828" y="383149"/>
                  </a:lnTo>
                  <a:lnTo>
                    <a:pt x="542912" y="394256"/>
                  </a:lnTo>
                  <a:lnTo>
                    <a:pt x="546724" y="405680"/>
                  </a:lnTo>
                  <a:lnTo>
                    <a:pt x="550855" y="417738"/>
                  </a:lnTo>
                  <a:lnTo>
                    <a:pt x="554032" y="429797"/>
                  </a:lnTo>
                  <a:lnTo>
                    <a:pt x="556574" y="442490"/>
                  </a:lnTo>
                  <a:lnTo>
                    <a:pt x="558798" y="455501"/>
                  </a:lnTo>
                  <a:lnTo>
                    <a:pt x="560386" y="468512"/>
                  </a:lnTo>
                  <a:lnTo>
                    <a:pt x="561022" y="482157"/>
                  </a:lnTo>
                  <a:lnTo>
                    <a:pt x="561657" y="509765"/>
                  </a:lnTo>
                  <a:lnTo>
                    <a:pt x="561975" y="538325"/>
                  </a:lnTo>
                  <a:lnTo>
                    <a:pt x="561657" y="552287"/>
                  </a:lnTo>
                  <a:lnTo>
                    <a:pt x="561340" y="566885"/>
                  </a:lnTo>
                  <a:lnTo>
                    <a:pt x="560704" y="580847"/>
                  </a:lnTo>
                  <a:lnTo>
                    <a:pt x="559433" y="595444"/>
                  </a:lnTo>
                  <a:lnTo>
                    <a:pt x="558480" y="609724"/>
                  </a:lnTo>
                  <a:lnTo>
                    <a:pt x="556891" y="623687"/>
                  </a:lnTo>
                  <a:lnTo>
                    <a:pt x="554985" y="637967"/>
                  </a:lnTo>
                  <a:lnTo>
                    <a:pt x="552761" y="651612"/>
                  </a:lnTo>
                  <a:lnTo>
                    <a:pt x="550537" y="665257"/>
                  </a:lnTo>
                  <a:lnTo>
                    <a:pt x="547677" y="678585"/>
                  </a:lnTo>
                  <a:lnTo>
                    <a:pt x="544500" y="691913"/>
                  </a:lnTo>
                  <a:lnTo>
                    <a:pt x="541005" y="704607"/>
                  </a:lnTo>
                  <a:lnTo>
                    <a:pt x="537193" y="717300"/>
                  </a:lnTo>
                  <a:lnTo>
                    <a:pt x="532744" y="729676"/>
                  </a:lnTo>
                  <a:lnTo>
                    <a:pt x="527979" y="741417"/>
                  </a:lnTo>
                  <a:lnTo>
                    <a:pt x="522577" y="752524"/>
                  </a:lnTo>
                  <a:lnTo>
                    <a:pt x="517176" y="763630"/>
                  </a:lnTo>
                  <a:lnTo>
                    <a:pt x="510821" y="773785"/>
                  </a:lnTo>
                  <a:lnTo>
                    <a:pt x="504149" y="783622"/>
                  </a:lnTo>
                  <a:lnTo>
                    <a:pt x="497159" y="793142"/>
                  </a:lnTo>
                  <a:lnTo>
                    <a:pt x="489216" y="801710"/>
                  </a:lnTo>
                  <a:lnTo>
                    <a:pt x="480638" y="809644"/>
                  </a:lnTo>
                  <a:lnTo>
                    <a:pt x="476507" y="813452"/>
                  </a:lnTo>
                  <a:lnTo>
                    <a:pt x="472059" y="817260"/>
                  </a:lnTo>
                  <a:lnTo>
                    <a:pt x="467293" y="820433"/>
                  </a:lnTo>
                  <a:lnTo>
                    <a:pt x="462527" y="823924"/>
                  </a:lnTo>
                  <a:lnTo>
                    <a:pt x="457762" y="826780"/>
                  </a:lnTo>
                  <a:lnTo>
                    <a:pt x="452360" y="829953"/>
                  </a:lnTo>
                  <a:lnTo>
                    <a:pt x="447277" y="832492"/>
                  </a:lnTo>
                  <a:lnTo>
                    <a:pt x="441875" y="835030"/>
                  </a:lnTo>
                  <a:lnTo>
                    <a:pt x="436474" y="837251"/>
                  </a:lnTo>
                  <a:lnTo>
                    <a:pt x="430437" y="839155"/>
                  </a:lnTo>
                  <a:lnTo>
                    <a:pt x="425036" y="841059"/>
                  </a:lnTo>
                  <a:lnTo>
                    <a:pt x="418682" y="842646"/>
                  </a:lnTo>
                  <a:lnTo>
                    <a:pt x="409150" y="844550"/>
                  </a:lnTo>
                  <a:lnTo>
                    <a:pt x="399618" y="845819"/>
                  </a:lnTo>
                  <a:lnTo>
                    <a:pt x="389451" y="846137"/>
                  </a:lnTo>
                  <a:lnTo>
                    <a:pt x="379284" y="845502"/>
                  </a:lnTo>
                  <a:lnTo>
                    <a:pt x="368481" y="844233"/>
                  </a:lnTo>
                  <a:lnTo>
                    <a:pt x="357679" y="842011"/>
                  </a:lnTo>
                  <a:lnTo>
                    <a:pt x="346558" y="839473"/>
                  </a:lnTo>
                  <a:lnTo>
                    <a:pt x="334803" y="835665"/>
                  </a:lnTo>
                  <a:lnTo>
                    <a:pt x="323364" y="831222"/>
                  </a:lnTo>
                  <a:lnTo>
                    <a:pt x="311609" y="826145"/>
                  </a:lnTo>
                  <a:lnTo>
                    <a:pt x="299853" y="820116"/>
                  </a:lnTo>
                  <a:lnTo>
                    <a:pt x="288097" y="813452"/>
                  </a:lnTo>
                  <a:lnTo>
                    <a:pt x="276659" y="806153"/>
                  </a:lnTo>
                  <a:lnTo>
                    <a:pt x="264586" y="797902"/>
                  </a:lnTo>
                  <a:lnTo>
                    <a:pt x="253148" y="788700"/>
                  </a:lnTo>
                  <a:lnTo>
                    <a:pt x="241709" y="778862"/>
                  </a:lnTo>
                  <a:lnTo>
                    <a:pt x="230589" y="768390"/>
                  </a:lnTo>
                  <a:lnTo>
                    <a:pt x="219469" y="756966"/>
                  </a:lnTo>
                  <a:lnTo>
                    <a:pt x="208666" y="745225"/>
                  </a:lnTo>
                  <a:lnTo>
                    <a:pt x="198181" y="732215"/>
                  </a:lnTo>
                  <a:lnTo>
                    <a:pt x="188014" y="718252"/>
                  </a:lnTo>
                  <a:lnTo>
                    <a:pt x="178482" y="704289"/>
                  </a:lnTo>
                  <a:lnTo>
                    <a:pt x="169268" y="689057"/>
                  </a:lnTo>
                  <a:lnTo>
                    <a:pt x="160054" y="673508"/>
                  </a:lnTo>
                  <a:lnTo>
                    <a:pt x="152111" y="656690"/>
                  </a:lnTo>
                  <a:lnTo>
                    <a:pt x="144168" y="639236"/>
                  </a:lnTo>
                  <a:lnTo>
                    <a:pt x="136861" y="621148"/>
                  </a:lnTo>
                  <a:lnTo>
                    <a:pt x="130506" y="602426"/>
                  </a:lnTo>
                  <a:lnTo>
                    <a:pt x="124469" y="582751"/>
                  </a:lnTo>
                  <a:lnTo>
                    <a:pt x="121928" y="572914"/>
                  </a:lnTo>
                  <a:lnTo>
                    <a:pt x="119386" y="562442"/>
                  </a:lnTo>
                  <a:lnTo>
                    <a:pt x="117162" y="551970"/>
                  </a:lnTo>
                  <a:lnTo>
                    <a:pt x="114938" y="541498"/>
                  </a:lnTo>
                  <a:lnTo>
                    <a:pt x="113031" y="530709"/>
                  </a:lnTo>
                  <a:lnTo>
                    <a:pt x="111443" y="519602"/>
                  </a:lnTo>
                  <a:lnTo>
                    <a:pt x="111125" y="505957"/>
                  </a:lnTo>
                  <a:lnTo>
                    <a:pt x="111443" y="492629"/>
                  </a:lnTo>
                  <a:lnTo>
                    <a:pt x="112396" y="479301"/>
                  </a:lnTo>
                  <a:lnTo>
                    <a:pt x="113349" y="466290"/>
                  </a:lnTo>
                  <a:lnTo>
                    <a:pt x="115255" y="453280"/>
                  </a:lnTo>
                  <a:lnTo>
                    <a:pt x="117797" y="440586"/>
                  </a:lnTo>
                  <a:lnTo>
                    <a:pt x="120657" y="428528"/>
                  </a:lnTo>
                  <a:lnTo>
                    <a:pt x="124152" y="416152"/>
                  </a:lnTo>
                  <a:lnTo>
                    <a:pt x="127964" y="404093"/>
                  </a:lnTo>
                  <a:lnTo>
                    <a:pt x="132412" y="392669"/>
                  </a:lnTo>
                  <a:lnTo>
                    <a:pt x="137178" y="381563"/>
                  </a:lnTo>
                  <a:lnTo>
                    <a:pt x="142262" y="370456"/>
                  </a:lnTo>
                  <a:lnTo>
                    <a:pt x="148299" y="359984"/>
                  </a:lnTo>
                  <a:lnTo>
                    <a:pt x="154335" y="349512"/>
                  </a:lnTo>
                  <a:lnTo>
                    <a:pt x="161008" y="339675"/>
                  </a:lnTo>
                  <a:lnTo>
                    <a:pt x="167998" y="330472"/>
                  </a:lnTo>
                  <a:lnTo>
                    <a:pt x="175941" y="320952"/>
                  </a:lnTo>
                  <a:lnTo>
                    <a:pt x="183566" y="312384"/>
                  </a:lnTo>
                  <a:lnTo>
                    <a:pt x="192145" y="304451"/>
                  </a:lnTo>
                  <a:lnTo>
                    <a:pt x="200723" y="296518"/>
                  </a:lnTo>
                  <a:lnTo>
                    <a:pt x="209937" y="289536"/>
                  </a:lnTo>
                  <a:lnTo>
                    <a:pt x="219787" y="282872"/>
                  </a:lnTo>
                  <a:lnTo>
                    <a:pt x="229636" y="276526"/>
                  </a:lnTo>
                  <a:lnTo>
                    <a:pt x="240121" y="270496"/>
                  </a:lnTo>
                  <a:lnTo>
                    <a:pt x="250923" y="265736"/>
                  </a:lnTo>
                  <a:lnTo>
                    <a:pt x="262044" y="260976"/>
                  </a:lnTo>
                  <a:lnTo>
                    <a:pt x="273482" y="256851"/>
                  </a:lnTo>
                  <a:lnTo>
                    <a:pt x="285238" y="253360"/>
                  </a:lnTo>
                  <a:lnTo>
                    <a:pt x="297311" y="250822"/>
                  </a:lnTo>
                  <a:lnTo>
                    <a:pt x="310020" y="248600"/>
                  </a:lnTo>
                  <a:lnTo>
                    <a:pt x="323047" y="247014"/>
                  </a:lnTo>
                  <a:lnTo>
                    <a:pt x="336073" y="246062"/>
                  </a:lnTo>
                  <a:close/>
                  <a:moveTo>
                    <a:pt x="1696249" y="0"/>
                  </a:moveTo>
                  <a:lnTo>
                    <a:pt x="1709607" y="317"/>
                  </a:lnTo>
                  <a:lnTo>
                    <a:pt x="1722646" y="952"/>
                  </a:lnTo>
                  <a:lnTo>
                    <a:pt x="1735368" y="2856"/>
                  </a:lnTo>
                  <a:lnTo>
                    <a:pt x="1747771" y="5077"/>
                  </a:lnTo>
                  <a:lnTo>
                    <a:pt x="1759538" y="7616"/>
                  </a:lnTo>
                  <a:lnTo>
                    <a:pt x="1771306" y="11424"/>
                  </a:lnTo>
                  <a:lnTo>
                    <a:pt x="1782755" y="15232"/>
                  </a:lnTo>
                  <a:lnTo>
                    <a:pt x="1793886" y="19992"/>
                  </a:lnTo>
                  <a:lnTo>
                    <a:pt x="1804699" y="24752"/>
                  </a:lnTo>
                  <a:lnTo>
                    <a:pt x="1814876" y="30782"/>
                  </a:lnTo>
                  <a:lnTo>
                    <a:pt x="1825053" y="36811"/>
                  </a:lnTo>
                  <a:lnTo>
                    <a:pt x="1834594" y="43475"/>
                  </a:lnTo>
                  <a:lnTo>
                    <a:pt x="1844136" y="50457"/>
                  </a:lnTo>
                  <a:lnTo>
                    <a:pt x="1853040" y="58390"/>
                  </a:lnTo>
                  <a:lnTo>
                    <a:pt x="1861627" y="66006"/>
                  </a:lnTo>
                  <a:lnTo>
                    <a:pt x="1869578" y="74574"/>
                  </a:lnTo>
                  <a:lnTo>
                    <a:pt x="1877529" y="83460"/>
                  </a:lnTo>
                  <a:lnTo>
                    <a:pt x="1884526" y="92663"/>
                  </a:lnTo>
                  <a:lnTo>
                    <a:pt x="1891523" y="102818"/>
                  </a:lnTo>
                  <a:lnTo>
                    <a:pt x="1898201" y="112972"/>
                  </a:lnTo>
                  <a:lnTo>
                    <a:pt x="1904244" y="123127"/>
                  </a:lnTo>
                  <a:lnTo>
                    <a:pt x="1909969" y="133917"/>
                  </a:lnTo>
                  <a:lnTo>
                    <a:pt x="1915057" y="145024"/>
                  </a:lnTo>
                  <a:lnTo>
                    <a:pt x="1919828" y="156765"/>
                  </a:lnTo>
                  <a:lnTo>
                    <a:pt x="1924280" y="168189"/>
                  </a:lnTo>
                  <a:lnTo>
                    <a:pt x="1928097" y="180566"/>
                  </a:lnTo>
                  <a:lnTo>
                    <a:pt x="1931595" y="192624"/>
                  </a:lnTo>
                  <a:lnTo>
                    <a:pt x="1934457" y="205318"/>
                  </a:lnTo>
                  <a:lnTo>
                    <a:pt x="1937002" y="218012"/>
                  </a:lnTo>
                  <a:lnTo>
                    <a:pt x="1938910" y="231022"/>
                  </a:lnTo>
                  <a:lnTo>
                    <a:pt x="1940500" y="244351"/>
                  </a:lnTo>
                  <a:lnTo>
                    <a:pt x="1941136" y="257679"/>
                  </a:lnTo>
                  <a:lnTo>
                    <a:pt x="1947815" y="260218"/>
                  </a:lnTo>
                  <a:lnTo>
                    <a:pt x="1951313" y="261804"/>
                  </a:lnTo>
                  <a:lnTo>
                    <a:pt x="1954176" y="263708"/>
                  </a:lnTo>
                  <a:lnTo>
                    <a:pt x="1957038" y="265612"/>
                  </a:lnTo>
                  <a:lnTo>
                    <a:pt x="1959900" y="267834"/>
                  </a:lnTo>
                  <a:lnTo>
                    <a:pt x="1962444" y="270055"/>
                  </a:lnTo>
                  <a:lnTo>
                    <a:pt x="1964671" y="272594"/>
                  </a:lnTo>
                  <a:lnTo>
                    <a:pt x="1966897" y="275133"/>
                  </a:lnTo>
                  <a:lnTo>
                    <a:pt x="1968805" y="277989"/>
                  </a:lnTo>
                  <a:lnTo>
                    <a:pt x="1970395" y="281479"/>
                  </a:lnTo>
                  <a:lnTo>
                    <a:pt x="1971986" y="284653"/>
                  </a:lnTo>
                  <a:lnTo>
                    <a:pt x="1973258" y="288461"/>
                  </a:lnTo>
                  <a:lnTo>
                    <a:pt x="1974530" y="292269"/>
                  </a:lnTo>
                  <a:lnTo>
                    <a:pt x="1975484" y="296394"/>
                  </a:lnTo>
                  <a:lnTo>
                    <a:pt x="1976120" y="300837"/>
                  </a:lnTo>
                  <a:lnTo>
                    <a:pt x="1976438" y="307819"/>
                  </a:lnTo>
                  <a:lnTo>
                    <a:pt x="1976438" y="315117"/>
                  </a:lnTo>
                  <a:lnTo>
                    <a:pt x="1975802" y="323051"/>
                  </a:lnTo>
                  <a:lnTo>
                    <a:pt x="1974530" y="330350"/>
                  </a:lnTo>
                  <a:lnTo>
                    <a:pt x="1973258" y="337966"/>
                  </a:lnTo>
                  <a:lnTo>
                    <a:pt x="1971031" y="345582"/>
                  </a:lnTo>
                  <a:lnTo>
                    <a:pt x="1968169" y="353198"/>
                  </a:lnTo>
                  <a:lnTo>
                    <a:pt x="1964989" y="360179"/>
                  </a:lnTo>
                  <a:lnTo>
                    <a:pt x="1961172" y="367161"/>
                  </a:lnTo>
                  <a:lnTo>
                    <a:pt x="1957356" y="373825"/>
                  </a:lnTo>
                  <a:lnTo>
                    <a:pt x="1952903" y="379854"/>
                  </a:lnTo>
                  <a:lnTo>
                    <a:pt x="1947815" y="385884"/>
                  </a:lnTo>
                  <a:lnTo>
                    <a:pt x="1942726" y="390961"/>
                  </a:lnTo>
                  <a:lnTo>
                    <a:pt x="1937002" y="395404"/>
                  </a:lnTo>
                  <a:lnTo>
                    <a:pt x="1930959" y="399212"/>
                  </a:lnTo>
                  <a:lnTo>
                    <a:pt x="1924916" y="402068"/>
                  </a:lnTo>
                  <a:lnTo>
                    <a:pt x="1921736" y="413175"/>
                  </a:lnTo>
                  <a:lnTo>
                    <a:pt x="1918556" y="423965"/>
                  </a:lnTo>
                  <a:lnTo>
                    <a:pt x="1914739" y="434754"/>
                  </a:lnTo>
                  <a:lnTo>
                    <a:pt x="1910923" y="445226"/>
                  </a:lnTo>
                  <a:lnTo>
                    <a:pt x="1906788" y="456016"/>
                  </a:lnTo>
                  <a:lnTo>
                    <a:pt x="1902336" y="466171"/>
                  </a:lnTo>
                  <a:lnTo>
                    <a:pt x="1897883" y="476325"/>
                  </a:lnTo>
                  <a:lnTo>
                    <a:pt x="1893113" y="486480"/>
                  </a:lnTo>
                  <a:lnTo>
                    <a:pt x="1888024" y="496000"/>
                  </a:lnTo>
                  <a:lnTo>
                    <a:pt x="1882300" y="505838"/>
                  </a:lnTo>
                  <a:lnTo>
                    <a:pt x="1876893" y="515041"/>
                  </a:lnTo>
                  <a:lnTo>
                    <a:pt x="1870850" y="523926"/>
                  </a:lnTo>
                  <a:lnTo>
                    <a:pt x="1864808" y="532812"/>
                  </a:lnTo>
                  <a:lnTo>
                    <a:pt x="1858129" y="541380"/>
                  </a:lnTo>
                  <a:lnTo>
                    <a:pt x="1851450" y="549631"/>
                  </a:lnTo>
                  <a:lnTo>
                    <a:pt x="1844454" y="557247"/>
                  </a:lnTo>
                  <a:lnTo>
                    <a:pt x="1837457" y="565180"/>
                  </a:lnTo>
                  <a:lnTo>
                    <a:pt x="1829824" y="572162"/>
                  </a:lnTo>
                  <a:lnTo>
                    <a:pt x="1822191" y="578826"/>
                  </a:lnTo>
                  <a:lnTo>
                    <a:pt x="1813922" y="585490"/>
                  </a:lnTo>
                  <a:lnTo>
                    <a:pt x="1805653" y="591520"/>
                  </a:lnTo>
                  <a:lnTo>
                    <a:pt x="1797066" y="597232"/>
                  </a:lnTo>
                  <a:lnTo>
                    <a:pt x="1788161" y="601992"/>
                  </a:lnTo>
                  <a:lnTo>
                    <a:pt x="1779256" y="606752"/>
                  </a:lnTo>
                  <a:lnTo>
                    <a:pt x="1769715" y="610877"/>
                  </a:lnTo>
                  <a:lnTo>
                    <a:pt x="1759856" y="614685"/>
                  </a:lnTo>
                  <a:lnTo>
                    <a:pt x="1750315" y="617859"/>
                  </a:lnTo>
                  <a:lnTo>
                    <a:pt x="1739820" y="620397"/>
                  </a:lnTo>
                  <a:lnTo>
                    <a:pt x="1729325" y="622301"/>
                  </a:lnTo>
                  <a:lnTo>
                    <a:pt x="1718512" y="623888"/>
                  </a:lnTo>
                  <a:lnTo>
                    <a:pt x="1707699" y="624840"/>
                  </a:lnTo>
                  <a:lnTo>
                    <a:pt x="1696249" y="625475"/>
                  </a:lnTo>
                  <a:lnTo>
                    <a:pt x="1685118" y="624840"/>
                  </a:lnTo>
                  <a:lnTo>
                    <a:pt x="1674305" y="623888"/>
                  </a:lnTo>
                  <a:lnTo>
                    <a:pt x="1663492" y="622301"/>
                  </a:lnTo>
                  <a:lnTo>
                    <a:pt x="1652997" y="620397"/>
                  </a:lnTo>
                  <a:lnTo>
                    <a:pt x="1642820" y="617859"/>
                  </a:lnTo>
                  <a:lnTo>
                    <a:pt x="1632960" y="614685"/>
                  </a:lnTo>
                  <a:lnTo>
                    <a:pt x="1623419" y="611195"/>
                  </a:lnTo>
                  <a:lnTo>
                    <a:pt x="1613878" y="606752"/>
                  </a:lnTo>
                  <a:lnTo>
                    <a:pt x="1604655" y="602309"/>
                  </a:lnTo>
                  <a:lnTo>
                    <a:pt x="1596068" y="597232"/>
                  </a:lnTo>
                  <a:lnTo>
                    <a:pt x="1587481" y="591837"/>
                  </a:lnTo>
                  <a:lnTo>
                    <a:pt x="1579531" y="586125"/>
                  </a:lnTo>
                  <a:lnTo>
                    <a:pt x="1571262" y="579778"/>
                  </a:lnTo>
                  <a:lnTo>
                    <a:pt x="1563311" y="572479"/>
                  </a:lnTo>
                  <a:lnTo>
                    <a:pt x="1555996" y="565498"/>
                  </a:lnTo>
                  <a:lnTo>
                    <a:pt x="1548999" y="558199"/>
                  </a:lnTo>
                  <a:lnTo>
                    <a:pt x="1541684" y="550265"/>
                  </a:lnTo>
                  <a:lnTo>
                    <a:pt x="1535006" y="542018"/>
                  </a:lnTo>
                  <a:lnTo>
                    <a:pt x="1528645" y="534081"/>
                  </a:lnTo>
                  <a:lnTo>
                    <a:pt x="1522602" y="525196"/>
                  </a:lnTo>
                  <a:lnTo>
                    <a:pt x="1516560" y="516310"/>
                  </a:lnTo>
                  <a:lnTo>
                    <a:pt x="1510835" y="506790"/>
                  </a:lnTo>
                  <a:lnTo>
                    <a:pt x="1505428" y="497270"/>
                  </a:lnTo>
                  <a:lnTo>
                    <a:pt x="1500022" y="487432"/>
                  </a:lnTo>
                  <a:lnTo>
                    <a:pt x="1495251" y="477912"/>
                  </a:lnTo>
                  <a:lnTo>
                    <a:pt x="1490799" y="467440"/>
                  </a:lnTo>
                  <a:lnTo>
                    <a:pt x="1486346" y="457602"/>
                  </a:lnTo>
                  <a:lnTo>
                    <a:pt x="1482212" y="447130"/>
                  </a:lnTo>
                  <a:lnTo>
                    <a:pt x="1478714" y="436341"/>
                  </a:lnTo>
                  <a:lnTo>
                    <a:pt x="1474897" y="425869"/>
                  </a:lnTo>
                  <a:lnTo>
                    <a:pt x="1471399" y="415079"/>
                  </a:lnTo>
                  <a:lnTo>
                    <a:pt x="1468536" y="404290"/>
                  </a:lnTo>
                  <a:lnTo>
                    <a:pt x="1464720" y="403338"/>
                  </a:lnTo>
                  <a:lnTo>
                    <a:pt x="1461540" y="401751"/>
                  </a:lnTo>
                  <a:lnTo>
                    <a:pt x="1458041" y="400164"/>
                  </a:lnTo>
                  <a:lnTo>
                    <a:pt x="1454861" y="398577"/>
                  </a:lnTo>
                  <a:lnTo>
                    <a:pt x="1451363" y="396673"/>
                  </a:lnTo>
                  <a:lnTo>
                    <a:pt x="1448500" y="394452"/>
                  </a:lnTo>
                  <a:lnTo>
                    <a:pt x="1442458" y="389375"/>
                  </a:lnTo>
                  <a:lnTo>
                    <a:pt x="1436733" y="383980"/>
                  </a:lnTo>
                  <a:lnTo>
                    <a:pt x="1431962" y="377633"/>
                  </a:lnTo>
                  <a:lnTo>
                    <a:pt x="1427192" y="370969"/>
                  </a:lnTo>
                  <a:lnTo>
                    <a:pt x="1423057" y="363988"/>
                  </a:lnTo>
                  <a:lnTo>
                    <a:pt x="1419241" y="356054"/>
                  </a:lnTo>
                  <a:lnTo>
                    <a:pt x="1416379" y="348438"/>
                  </a:lnTo>
                  <a:lnTo>
                    <a:pt x="1413834" y="340504"/>
                  </a:lnTo>
                  <a:lnTo>
                    <a:pt x="1411926" y="332254"/>
                  </a:lnTo>
                  <a:lnTo>
                    <a:pt x="1410336" y="324320"/>
                  </a:lnTo>
                  <a:lnTo>
                    <a:pt x="1409700" y="316387"/>
                  </a:lnTo>
                  <a:lnTo>
                    <a:pt x="1409700" y="308453"/>
                  </a:lnTo>
                  <a:lnTo>
                    <a:pt x="1410336" y="300837"/>
                  </a:lnTo>
                  <a:lnTo>
                    <a:pt x="1411290" y="296077"/>
                  </a:lnTo>
                  <a:lnTo>
                    <a:pt x="1411926" y="291634"/>
                  </a:lnTo>
                  <a:lnTo>
                    <a:pt x="1413516" y="286874"/>
                  </a:lnTo>
                  <a:lnTo>
                    <a:pt x="1414789" y="283383"/>
                  </a:lnTo>
                  <a:lnTo>
                    <a:pt x="1416697" y="279575"/>
                  </a:lnTo>
                  <a:lnTo>
                    <a:pt x="1418923" y="275767"/>
                  </a:lnTo>
                  <a:lnTo>
                    <a:pt x="1421149" y="272911"/>
                  </a:lnTo>
                  <a:lnTo>
                    <a:pt x="1423694" y="270055"/>
                  </a:lnTo>
                  <a:lnTo>
                    <a:pt x="1426556" y="267199"/>
                  </a:lnTo>
                  <a:lnTo>
                    <a:pt x="1429418" y="264978"/>
                  </a:lnTo>
                  <a:lnTo>
                    <a:pt x="1432917" y="262756"/>
                  </a:lnTo>
                  <a:lnTo>
                    <a:pt x="1436097" y="261170"/>
                  </a:lnTo>
                  <a:lnTo>
                    <a:pt x="1439913" y="259266"/>
                  </a:lnTo>
                  <a:lnTo>
                    <a:pt x="1443730" y="257679"/>
                  </a:lnTo>
                  <a:lnTo>
                    <a:pt x="1447228" y="256727"/>
                  </a:lnTo>
                  <a:lnTo>
                    <a:pt x="1451363" y="255458"/>
                  </a:lnTo>
                  <a:lnTo>
                    <a:pt x="1452635" y="242447"/>
                  </a:lnTo>
                  <a:lnTo>
                    <a:pt x="1453907" y="229118"/>
                  </a:lnTo>
                  <a:lnTo>
                    <a:pt x="1455815" y="216108"/>
                  </a:lnTo>
                  <a:lnTo>
                    <a:pt x="1458359" y="203414"/>
                  </a:lnTo>
                  <a:lnTo>
                    <a:pt x="1461540" y="191355"/>
                  </a:lnTo>
                  <a:lnTo>
                    <a:pt x="1464720" y="178979"/>
                  </a:lnTo>
                  <a:lnTo>
                    <a:pt x="1468854" y="167237"/>
                  </a:lnTo>
                  <a:lnTo>
                    <a:pt x="1473307" y="155178"/>
                  </a:lnTo>
                  <a:lnTo>
                    <a:pt x="1478077" y="144072"/>
                  </a:lnTo>
                  <a:lnTo>
                    <a:pt x="1483484" y="132965"/>
                  </a:lnTo>
                  <a:lnTo>
                    <a:pt x="1488891" y="122175"/>
                  </a:lnTo>
                  <a:lnTo>
                    <a:pt x="1494933" y="111703"/>
                  </a:lnTo>
                  <a:lnTo>
                    <a:pt x="1501612" y="101866"/>
                  </a:lnTo>
                  <a:lnTo>
                    <a:pt x="1508609" y="92028"/>
                  </a:lnTo>
                  <a:lnTo>
                    <a:pt x="1516242" y="82825"/>
                  </a:lnTo>
                  <a:lnTo>
                    <a:pt x="1523556" y="74257"/>
                  </a:lnTo>
                  <a:lnTo>
                    <a:pt x="1531825" y="65689"/>
                  </a:lnTo>
                  <a:lnTo>
                    <a:pt x="1540412" y="57438"/>
                  </a:lnTo>
                  <a:lnTo>
                    <a:pt x="1549317" y="50139"/>
                  </a:lnTo>
                  <a:lnTo>
                    <a:pt x="1558540" y="43158"/>
                  </a:lnTo>
                  <a:lnTo>
                    <a:pt x="1568399" y="36494"/>
                  </a:lnTo>
                  <a:lnTo>
                    <a:pt x="1578258" y="30464"/>
                  </a:lnTo>
                  <a:lnTo>
                    <a:pt x="1588754" y="24752"/>
                  </a:lnTo>
                  <a:lnTo>
                    <a:pt x="1599567" y="19675"/>
                  </a:lnTo>
                  <a:lnTo>
                    <a:pt x="1610380" y="15232"/>
                  </a:lnTo>
                  <a:lnTo>
                    <a:pt x="1621829" y="11107"/>
                  </a:lnTo>
                  <a:lnTo>
                    <a:pt x="1633278" y="7616"/>
                  </a:lnTo>
                  <a:lnTo>
                    <a:pt x="1645364" y="5077"/>
                  </a:lnTo>
                  <a:lnTo>
                    <a:pt x="1657449" y="2856"/>
                  </a:lnTo>
                  <a:lnTo>
                    <a:pt x="1670170" y="952"/>
                  </a:lnTo>
                  <a:lnTo>
                    <a:pt x="1683210" y="317"/>
                  </a:lnTo>
                  <a:lnTo>
                    <a:pt x="1696249" y="0"/>
                  </a:lnTo>
                  <a:close/>
                </a:path>
              </a:pathLst>
            </a:custGeom>
            <a:solidFill>
              <a:schemeClr val="tx1">
                <a:lumMod val="65000"/>
                <a:lumOff val="3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grpSp>
        <p:nvGrpSpPr>
          <p:cNvPr id="71" name="组合 70"/>
          <p:cNvGrpSpPr/>
          <p:nvPr/>
        </p:nvGrpSpPr>
        <p:grpSpPr>
          <a:xfrm>
            <a:off x="5183670" y="4850020"/>
            <a:ext cx="2408529" cy="2465441"/>
            <a:chOff x="-904873" y="1667748"/>
            <a:chExt cx="2408529" cy="2465441"/>
          </a:xfrm>
        </p:grpSpPr>
        <p:grpSp>
          <p:nvGrpSpPr>
            <p:cNvPr id="63" name="组合 62"/>
            <p:cNvGrpSpPr/>
            <p:nvPr/>
          </p:nvGrpSpPr>
          <p:grpSpPr>
            <a:xfrm>
              <a:off x="-904873" y="1667748"/>
              <a:ext cx="2408529" cy="2465441"/>
              <a:chOff x="2160003" y="2746644"/>
              <a:chExt cx="3526233" cy="3609554"/>
            </a:xfrm>
          </p:grpSpPr>
          <p:pic>
            <p:nvPicPr>
              <p:cNvPr id="64" name="图片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5" name="椭圆 6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KSO_Shape"/>
            <p:cNvSpPr>
              <a:spLocks/>
            </p:cNvSpPr>
            <p:nvPr/>
          </p:nvSpPr>
          <p:spPr bwMode="auto">
            <a:xfrm>
              <a:off x="684025" y="1979099"/>
              <a:ext cx="537600" cy="4992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8" y="2353690"/>
                  </a:lnTo>
                  <a:lnTo>
                    <a:pt x="2152333" y="2357533"/>
                  </a:lnTo>
                  <a:lnTo>
                    <a:pt x="2152018"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8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7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8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8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8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7"/>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7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3200">
                <a:solidFill>
                  <a:srgbClr val="FFFFFF"/>
                </a:solidFill>
              </a:endParaRPr>
            </a:p>
          </p:txBody>
        </p:sp>
      </p:grpSp>
    </p:spTree>
    <p:extLst>
      <p:ext uri="{BB962C8B-B14F-4D97-AF65-F5344CB8AC3E}">
        <p14:creationId xmlns:p14="http://schemas.microsoft.com/office/powerpoint/2010/main" val="242619371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1"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1800"/>
                                </p:stCondLst>
                                <p:childTnLst>
                                  <p:par>
                                    <p:cTn id="27" presetID="22"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par>
                                    <p:cTn id="30" presetID="22"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2300"/>
                                </p:stCondLst>
                                <p:childTnLst>
                                  <p:par>
                                    <p:cTn id="34" presetID="42" presetClass="path" presetSubtype="0" fill="hold" nodeType="afterEffect" p14:presetBounceEnd="35000">
                                      <p:stCondLst>
                                        <p:cond delay="0"/>
                                      </p:stCondLst>
                                      <p:childTnLst>
                                        <p:animMotion origin="layout" path="M 0 3.7037E-6 L 0 0.06689 " pathEditMode="relative" rAng="0" ptsTypes="AA" p14:bounceEnd="35000">
                                          <p:cBhvr>
                                            <p:cTn id="35" dur="2000" fill="hold"/>
                                            <p:tgtEl>
                                              <p:spTgt spid="7"/>
                                            </p:tgtEl>
                                            <p:attrNameLst>
                                              <p:attrName>ppt_x</p:attrName>
                                              <p:attrName>ppt_y</p:attrName>
                                            </p:attrNameLst>
                                          </p:cBhvr>
                                          <p:rCtr x="0" y="3333"/>
                                        </p:animMotion>
                                      </p:childTnLst>
                                    </p:cTn>
                                  </p:par>
                                  <p:par>
                                    <p:cTn id="36" presetID="42" presetClass="path" presetSubtype="0" fill="hold" nodeType="withEffect" p14:presetBounceEnd="35000">
                                      <p:stCondLst>
                                        <p:cond delay="0"/>
                                      </p:stCondLst>
                                      <p:childTnLst>
                                        <p:animMotion origin="layout" path="M 1.25E-6 -4.81481E-6 L 1.25E-6 -0.06921 " pathEditMode="relative" rAng="0" ptsTypes="AA" p14:bounceEnd="35000">
                                          <p:cBhvr>
                                            <p:cTn id="37" dur="2000" fill="hold"/>
                                            <p:tgtEl>
                                              <p:spTgt spid="12"/>
                                            </p:tgtEl>
                                            <p:attrNameLst>
                                              <p:attrName>ppt_x</p:attrName>
                                              <p:attrName>ppt_y</p:attrName>
                                            </p:attrNameLst>
                                          </p:cBhvr>
                                          <p:rCtr x="0" y="-3472"/>
                                        </p:animMotion>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42" presetClass="path" presetSubtype="0" fill="hold" grpId="1" nodeType="withEffect" p14:presetBounceEnd="35000">
                                      <p:stCondLst>
                                        <p:cond delay="0"/>
                                      </p:stCondLst>
                                      <p:childTnLst>
                                        <p:animMotion origin="layout" path="M 1.25E-6 -4.81481E-6 L 1.25E-6 -0.06921 " pathEditMode="relative" rAng="0" ptsTypes="AA" p14:bounceEnd="35000">
                                          <p:cBhvr>
                                            <p:cTn id="42" dur="2000" fill="hold"/>
                                            <p:tgtEl>
                                              <p:spTgt spid="18"/>
                                            </p:tgtEl>
                                            <p:attrNameLst>
                                              <p:attrName>ppt_x</p:attrName>
                                              <p:attrName>ppt_y</p:attrName>
                                            </p:attrNameLst>
                                          </p:cBhvr>
                                          <p:rCtr x="0" y="-3472"/>
                                        </p:animMotion>
                                      </p:childTnLst>
                                    </p:cTn>
                                  </p:par>
                                  <p:par>
                                    <p:cTn id="43" presetID="22" presetClass="entr" presetSubtype="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42" presetClass="path" presetSubtype="0" fill="hold" grpId="1" nodeType="withEffect" p14:presetBounceEnd="35000">
                                      <p:stCondLst>
                                        <p:cond delay="0"/>
                                      </p:stCondLst>
                                      <p:childTnLst>
                                        <p:animMotion origin="layout" path="M 1.25E-6 -4.81481E-6 L 1.25E-6 -0.06921 " pathEditMode="relative" rAng="0" ptsTypes="AA" p14:bounceEnd="35000">
                                          <p:cBhvr>
                                            <p:cTn id="47" dur="2000" fill="hold"/>
                                            <p:tgtEl>
                                              <p:spTgt spid="17"/>
                                            </p:tgtEl>
                                            <p:attrNameLst>
                                              <p:attrName>ppt_x</p:attrName>
                                              <p:attrName>ppt_y</p:attrName>
                                            </p:attrNameLst>
                                          </p:cBhvr>
                                          <p:rCtr x="0" y="-3472"/>
                                        </p:animMotion>
                                      </p:childTnLst>
                                    </p:cTn>
                                  </p:par>
                                  <p:par>
                                    <p:cTn id="48" presetID="2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par>
                                    <p:cTn id="51" presetID="42" presetClass="path" presetSubtype="0" fill="hold" grpId="1" nodeType="withEffect" p14:presetBounceEnd="35000">
                                      <p:stCondLst>
                                        <p:cond delay="0"/>
                                      </p:stCondLst>
                                      <p:childTnLst>
                                        <p:animMotion origin="layout" path="M 1.38614E-6 3.7037E-6 L 1.38614E-6 0.06689 " pathEditMode="relative" rAng="0" ptsTypes="AA" p14:bounceEnd="35000">
                                          <p:cBhvr>
                                            <p:cTn id="52" dur="2000" fill="hold"/>
                                            <p:tgtEl>
                                              <p:spTgt spid="19"/>
                                            </p:tgtEl>
                                            <p:attrNameLst>
                                              <p:attrName>ppt_x</p:attrName>
                                              <p:attrName>ppt_y</p:attrName>
                                            </p:attrNameLst>
                                          </p:cBhvr>
                                          <p:rCtr x="0" y="3333"/>
                                        </p:animMotion>
                                      </p:childTnLst>
                                    </p:cTn>
                                  </p:par>
                                  <p:par>
                                    <p:cTn id="53" presetID="22" presetClass="entr" presetSubtype="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42" presetClass="path" presetSubtype="0" fill="hold" grpId="1" nodeType="withEffect" p14:presetBounceEnd="35000">
                                      <p:stCondLst>
                                        <p:cond delay="0"/>
                                      </p:stCondLst>
                                      <p:childTnLst>
                                        <p:animMotion origin="layout" path="M 1.38614E-6 3.7037E-6 L 1.38614E-6 0.06689 " pathEditMode="relative" rAng="0" ptsTypes="AA" p14:bounceEnd="35000">
                                          <p:cBhvr>
                                            <p:cTn id="57" dur="2000" fill="hold"/>
                                            <p:tgtEl>
                                              <p:spTgt spid="20"/>
                                            </p:tgtEl>
                                            <p:attrNameLst>
                                              <p:attrName>ppt_x</p:attrName>
                                              <p:attrName>ppt_y</p:attrName>
                                            </p:attrNameLst>
                                          </p:cBhvr>
                                          <p:rCtr x="0" y="3333"/>
                                        </p:animMotion>
                                      </p:childTnLst>
                                    </p:cTn>
                                  </p:par>
                                  <p:par>
                                    <p:cTn id="58" presetID="8" presetClass="emph" presetSubtype="0" fill="hold" grpId="0" nodeType="withEffect">
                                      <p:stCondLst>
                                        <p:cond delay="0"/>
                                      </p:stCondLst>
                                      <p:childTnLst>
                                        <p:animRot by="900000">
                                          <p:cBhvr>
                                            <p:cTn id="59" dur="1300" fill="hold"/>
                                            <p:tgtEl>
                                              <p:spTgt spid="5"/>
                                            </p:tgtEl>
                                            <p:attrNameLst>
                                              <p:attrName>r</p:attrName>
                                            </p:attrNameLst>
                                          </p:cBhvr>
                                        </p:animRot>
                                      </p:childTnLst>
                                    </p:cTn>
                                  </p:par>
                                </p:childTnLst>
                              </p:cTn>
                            </p:par>
                            <p:par>
                              <p:cTn id="60" fill="hold">
                                <p:stCondLst>
                                  <p:cond delay="4300"/>
                                </p:stCondLst>
                                <p:childTnLst>
                                  <p:par>
                                    <p:cTn id="61" presetID="2" presetClass="entr" presetSubtype="3" accel="52000" fill="hold" nodeType="afterEffect" p14:presetBounceEnd="54000">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14:bounceEnd="54000">
                                          <p:cBhvr additive="base">
                                            <p:cTn id="63" dur="1200" fill="hold"/>
                                            <p:tgtEl>
                                              <p:spTgt spid="72"/>
                                            </p:tgtEl>
                                            <p:attrNameLst>
                                              <p:attrName>ppt_x</p:attrName>
                                            </p:attrNameLst>
                                          </p:cBhvr>
                                          <p:tavLst>
                                            <p:tav tm="0">
                                              <p:val>
                                                <p:strVal val="1+#ppt_w/2"/>
                                              </p:val>
                                            </p:tav>
                                            <p:tav tm="100000">
                                              <p:val>
                                                <p:strVal val="#ppt_x"/>
                                              </p:val>
                                            </p:tav>
                                          </p:tavLst>
                                        </p:anim>
                                        <p:anim calcmode="lin" valueType="num" p14:bounceEnd="54000">
                                          <p:cBhvr additive="base">
                                            <p:cTn id="64" dur="1200" fill="hold"/>
                                            <p:tgtEl>
                                              <p:spTgt spid="72"/>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6000"/>
                                </p:stCondLst>
                                <p:childTnLst>
                                  <p:par>
                                    <p:cTn id="70" presetID="10"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2" presetClass="entr" presetSubtype="3" accel="52000" fill="hold" nodeType="withEffect" p14:presetBounceEnd="54000">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14:bounceEnd="54000">
                                          <p:cBhvr additive="base">
                                            <p:cTn id="75" dur="1200" fill="hold"/>
                                            <p:tgtEl>
                                              <p:spTgt spid="73"/>
                                            </p:tgtEl>
                                            <p:attrNameLst>
                                              <p:attrName>ppt_x</p:attrName>
                                            </p:attrNameLst>
                                          </p:cBhvr>
                                          <p:tavLst>
                                            <p:tav tm="0">
                                              <p:val>
                                                <p:strVal val="1+#ppt_w/2"/>
                                              </p:val>
                                            </p:tav>
                                            <p:tav tm="100000">
                                              <p:val>
                                                <p:strVal val="#ppt_x"/>
                                              </p:val>
                                            </p:tav>
                                          </p:tavLst>
                                        </p:anim>
                                        <p:anim calcmode="lin" valueType="num" p14:bounceEnd="54000">
                                          <p:cBhvr additive="base">
                                            <p:cTn id="76" dur="1200" fill="hold"/>
                                            <p:tgtEl>
                                              <p:spTgt spid="73"/>
                                            </p:tgtEl>
                                            <p:attrNameLst>
                                              <p:attrName>ppt_y</p:attrName>
                                            </p:attrNameLst>
                                          </p:cBhvr>
                                          <p:tavLst>
                                            <p:tav tm="0">
                                              <p:val>
                                                <p:strVal val="0-#ppt_h/2"/>
                                              </p:val>
                                            </p:tav>
                                            <p:tav tm="100000">
                                              <p:val>
                                                <p:strVal val="#ppt_y"/>
                                              </p:val>
                                            </p:tav>
                                          </p:tavLst>
                                        </p:anim>
                                      </p:childTnLst>
                                    </p:cTn>
                                  </p:par>
                                </p:childTnLst>
                              </p:cTn>
                            </p:par>
                            <p:par>
                              <p:cTn id="77" fill="hold">
                                <p:stCondLst>
                                  <p:cond delay="7200"/>
                                </p:stCondLst>
                                <p:childTnLst>
                                  <p:par>
                                    <p:cTn id="78" presetID="10"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2" presetClass="entr" presetSubtype="3" accel="52000" fill="hold" nodeType="withEffect" p14:presetBounceEnd="54000">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14:bounceEnd="54000">
                                          <p:cBhvr additive="base">
                                            <p:cTn id="87" dur="1200" fill="hold"/>
                                            <p:tgtEl>
                                              <p:spTgt spid="71"/>
                                            </p:tgtEl>
                                            <p:attrNameLst>
                                              <p:attrName>ppt_x</p:attrName>
                                            </p:attrNameLst>
                                          </p:cBhvr>
                                          <p:tavLst>
                                            <p:tav tm="0">
                                              <p:val>
                                                <p:strVal val="1+#ppt_w/2"/>
                                              </p:val>
                                            </p:tav>
                                            <p:tav tm="100000">
                                              <p:val>
                                                <p:strVal val="#ppt_x"/>
                                              </p:val>
                                            </p:tav>
                                          </p:tavLst>
                                        </p:anim>
                                        <p:anim calcmode="lin" valueType="num" p14:bounceEnd="54000">
                                          <p:cBhvr additive="base">
                                            <p:cTn id="88" dur="1200" fill="hold"/>
                                            <p:tgtEl>
                                              <p:spTgt spid="71"/>
                                            </p:tgtEl>
                                            <p:attrNameLst>
                                              <p:attrName>ppt_y</p:attrName>
                                            </p:attrNameLst>
                                          </p:cBhvr>
                                          <p:tavLst>
                                            <p:tav tm="0">
                                              <p:val>
                                                <p:strVal val="0-#ppt_h/2"/>
                                              </p:val>
                                            </p:tav>
                                            <p:tav tm="100000">
                                              <p:val>
                                                <p:strVal val="#ppt_y"/>
                                              </p:val>
                                            </p:tav>
                                          </p:tavLst>
                                        </p:anim>
                                      </p:childTnLst>
                                    </p:cTn>
                                  </p:par>
                                </p:childTnLst>
                              </p:cTn>
                            </p:par>
                            <p:par>
                              <p:cTn id="89" fill="hold">
                                <p:stCondLst>
                                  <p:cond delay="8900"/>
                                </p:stCondLst>
                                <p:childTnLst>
                                  <p:par>
                                    <p:cTn id="90" presetID="10" presetClass="entr" presetSubtype="0" fill="hold" nodeType="after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5" grpId="1" animBg="1"/>
          <p:bldP spid="6" grpId="0" animBg="1"/>
          <p:bldP spid="17" grpId="0"/>
          <p:bldP spid="17" grpId="1"/>
          <p:bldP spid="18" grpId="0"/>
          <p:bldP spid="18" grpId="1"/>
          <p:bldP spid="19" grpId="0"/>
          <p:bldP spid="19" grpId="1"/>
          <p:bldP spid="20" grpId="0"/>
          <p:bldP spid="2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par>
                                    <p:cTn id="18" presetID="2" presetClass="entr" presetSubtype="1"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1800"/>
                                </p:stCondLst>
                                <p:childTnLst>
                                  <p:par>
                                    <p:cTn id="27" presetID="22" presetClass="entr" presetSubtype="1"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up)">
                                          <p:cBhvr>
                                            <p:cTn id="29" dur="500"/>
                                            <p:tgtEl>
                                              <p:spTgt spid="7"/>
                                            </p:tgtEl>
                                          </p:cBhvr>
                                        </p:animEffect>
                                      </p:childTnLst>
                                    </p:cTn>
                                  </p:par>
                                  <p:par>
                                    <p:cTn id="30" presetID="22"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2300"/>
                                </p:stCondLst>
                                <p:childTnLst>
                                  <p:par>
                                    <p:cTn id="34" presetID="42" presetClass="path" presetSubtype="0" fill="hold" nodeType="afterEffect">
                                      <p:stCondLst>
                                        <p:cond delay="0"/>
                                      </p:stCondLst>
                                      <p:childTnLst>
                                        <p:animMotion origin="layout" path="M 0 3.7037E-6 L 0 0.06689 " pathEditMode="relative" rAng="0" ptsTypes="AA">
                                          <p:cBhvr>
                                            <p:cTn id="35" dur="2000" fill="hold"/>
                                            <p:tgtEl>
                                              <p:spTgt spid="7"/>
                                            </p:tgtEl>
                                            <p:attrNameLst>
                                              <p:attrName>ppt_x</p:attrName>
                                              <p:attrName>ppt_y</p:attrName>
                                            </p:attrNameLst>
                                          </p:cBhvr>
                                          <p:rCtr x="0" y="3333"/>
                                        </p:animMotion>
                                      </p:childTnLst>
                                    </p:cTn>
                                  </p:par>
                                  <p:par>
                                    <p:cTn id="36" presetID="42" presetClass="path" presetSubtype="0" fill="hold" nodeType="withEffect">
                                      <p:stCondLst>
                                        <p:cond delay="0"/>
                                      </p:stCondLst>
                                      <p:childTnLst>
                                        <p:animMotion origin="layout" path="M 1.25E-6 -4.81481E-6 L 1.25E-6 -0.06921 " pathEditMode="relative" rAng="0" ptsTypes="AA">
                                          <p:cBhvr>
                                            <p:cTn id="37" dur="2000" fill="hold"/>
                                            <p:tgtEl>
                                              <p:spTgt spid="12"/>
                                            </p:tgtEl>
                                            <p:attrNameLst>
                                              <p:attrName>ppt_x</p:attrName>
                                              <p:attrName>ppt_y</p:attrName>
                                            </p:attrNameLst>
                                          </p:cBhvr>
                                          <p:rCtr x="0" y="-3472"/>
                                        </p:animMotion>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par>
                                    <p:cTn id="41" presetID="42" presetClass="path" presetSubtype="0" fill="hold" grpId="1" nodeType="withEffect">
                                      <p:stCondLst>
                                        <p:cond delay="0"/>
                                      </p:stCondLst>
                                      <p:childTnLst>
                                        <p:animMotion origin="layout" path="M 1.25E-6 -4.81481E-6 L 1.25E-6 -0.06921 " pathEditMode="relative" rAng="0" ptsTypes="AA">
                                          <p:cBhvr>
                                            <p:cTn id="42" dur="2000" fill="hold"/>
                                            <p:tgtEl>
                                              <p:spTgt spid="18"/>
                                            </p:tgtEl>
                                            <p:attrNameLst>
                                              <p:attrName>ppt_x</p:attrName>
                                              <p:attrName>ppt_y</p:attrName>
                                            </p:attrNameLst>
                                          </p:cBhvr>
                                          <p:rCtr x="0" y="-3472"/>
                                        </p:animMotion>
                                      </p:childTnLst>
                                    </p:cTn>
                                  </p:par>
                                  <p:par>
                                    <p:cTn id="43" presetID="22" presetClass="entr" presetSubtype="1"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500"/>
                                            <p:tgtEl>
                                              <p:spTgt spid="17"/>
                                            </p:tgtEl>
                                          </p:cBhvr>
                                        </p:animEffect>
                                      </p:childTnLst>
                                    </p:cTn>
                                  </p:par>
                                  <p:par>
                                    <p:cTn id="46" presetID="42" presetClass="path" presetSubtype="0" fill="hold" grpId="1" nodeType="withEffect">
                                      <p:stCondLst>
                                        <p:cond delay="0"/>
                                      </p:stCondLst>
                                      <p:childTnLst>
                                        <p:animMotion origin="layout" path="M 1.25E-6 -4.81481E-6 L 1.25E-6 -0.06921 " pathEditMode="relative" rAng="0" ptsTypes="AA">
                                          <p:cBhvr>
                                            <p:cTn id="47" dur="2000" fill="hold"/>
                                            <p:tgtEl>
                                              <p:spTgt spid="17"/>
                                            </p:tgtEl>
                                            <p:attrNameLst>
                                              <p:attrName>ppt_x</p:attrName>
                                              <p:attrName>ppt_y</p:attrName>
                                            </p:attrNameLst>
                                          </p:cBhvr>
                                          <p:rCtr x="0" y="-3472"/>
                                        </p:animMotion>
                                      </p:childTnLst>
                                    </p:cTn>
                                  </p:par>
                                  <p:par>
                                    <p:cTn id="48" presetID="22" presetClass="entr" presetSubtype="1"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up)">
                                          <p:cBhvr>
                                            <p:cTn id="50" dur="500"/>
                                            <p:tgtEl>
                                              <p:spTgt spid="19"/>
                                            </p:tgtEl>
                                          </p:cBhvr>
                                        </p:animEffect>
                                      </p:childTnLst>
                                    </p:cTn>
                                  </p:par>
                                  <p:par>
                                    <p:cTn id="51" presetID="42" presetClass="path" presetSubtype="0" fill="hold" grpId="1" nodeType="withEffect">
                                      <p:stCondLst>
                                        <p:cond delay="0"/>
                                      </p:stCondLst>
                                      <p:childTnLst>
                                        <p:animMotion origin="layout" path="M 1.38614E-6 3.7037E-6 L 1.38614E-6 0.06689 " pathEditMode="relative" rAng="0" ptsTypes="AA">
                                          <p:cBhvr>
                                            <p:cTn id="52" dur="2000" fill="hold"/>
                                            <p:tgtEl>
                                              <p:spTgt spid="19"/>
                                            </p:tgtEl>
                                            <p:attrNameLst>
                                              <p:attrName>ppt_x</p:attrName>
                                              <p:attrName>ppt_y</p:attrName>
                                            </p:attrNameLst>
                                          </p:cBhvr>
                                          <p:rCtr x="0" y="3333"/>
                                        </p:animMotion>
                                      </p:childTnLst>
                                    </p:cTn>
                                  </p:par>
                                  <p:par>
                                    <p:cTn id="53" presetID="22" presetClass="entr" presetSubtype="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42" presetClass="path" presetSubtype="0" fill="hold" grpId="1" nodeType="withEffect">
                                      <p:stCondLst>
                                        <p:cond delay="0"/>
                                      </p:stCondLst>
                                      <p:childTnLst>
                                        <p:animMotion origin="layout" path="M 1.38614E-6 3.7037E-6 L 1.38614E-6 0.06689 " pathEditMode="relative" rAng="0" ptsTypes="AA">
                                          <p:cBhvr>
                                            <p:cTn id="57" dur="2000" fill="hold"/>
                                            <p:tgtEl>
                                              <p:spTgt spid="20"/>
                                            </p:tgtEl>
                                            <p:attrNameLst>
                                              <p:attrName>ppt_x</p:attrName>
                                              <p:attrName>ppt_y</p:attrName>
                                            </p:attrNameLst>
                                          </p:cBhvr>
                                          <p:rCtr x="0" y="3333"/>
                                        </p:animMotion>
                                      </p:childTnLst>
                                    </p:cTn>
                                  </p:par>
                                  <p:par>
                                    <p:cTn id="58" presetID="8" presetClass="emph" presetSubtype="0" fill="hold" grpId="0" nodeType="withEffect">
                                      <p:stCondLst>
                                        <p:cond delay="0"/>
                                      </p:stCondLst>
                                      <p:childTnLst>
                                        <p:animRot by="900000">
                                          <p:cBhvr>
                                            <p:cTn id="59" dur="1300" fill="hold"/>
                                            <p:tgtEl>
                                              <p:spTgt spid="5"/>
                                            </p:tgtEl>
                                            <p:attrNameLst>
                                              <p:attrName>r</p:attrName>
                                            </p:attrNameLst>
                                          </p:cBhvr>
                                        </p:animRot>
                                      </p:childTnLst>
                                    </p:cTn>
                                  </p:par>
                                </p:childTnLst>
                              </p:cTn>
                            </p:par>
                            <p:par>
                              <p:cTn id="60" fill="hold">
                                <p:stCondLst>
                                  <p:cond delay="4300"/>
                                </p:stCondLst>
                                <p:childTnLst>
                                  <p:par>
                                    <p:cTn id="61" presetID="2" presetClass="entr" presetSubtype="3" accel="52000"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 calcmode="lin" valueType="num">
                                          <p:cBhvr additive="base">
                                            <p:cTn id="63" dur="1200" fill="hold"/>
                                            <p:tgtEl>
                                              <p:spTgt spid="72"/>
                                            </p:tgtEl>
                                            <p:attrNameLst>
                                              <p:attrName>ppt_x</p:attrName>
                                            </p:attrNameLst>
                                          </p:cBhvr>
                                          <p:tavLst>
                                            <p:tav tm="0">
                                              <p:val>
                                                <p:strVal val="1+#ppt_w/2"/>
                                              </p:val>
                                            </p:tav>
                                            <p:tav tm="100000">
                                              <p:val>
                                                <p:strVal val="#ppt_x"/>
                                              </p:val>
                                            </p:tav>
                                          </p:tavLst>
                                        </p:anim>
                                        <p:anim calcmode="lin" valueType="num">
                                          <p:cBhvr additive="base">
                                            <p:cTn id="64" dur="1200" fill="hold"/>
                                            <p:tgtEl>
                                              <p:spTgt spid="72"/>
                                            </p:tgtEl>
                                            <p:attrNameLst>
                                              <p:attrName>ppt_y</p:attrName>
                                            </p:attrNameLst>
                                          </p:cBhvr>
                                          <p:tavLst>
                                            <p:tav tm="0">
                                              <p:val>
                                                <p:strVal val="0-#ppt_h/2"/>
                                              </p:val>
                                            </p:tav>
                                            <p:tav tm="100000">
                                              <p:val>
                                                <p:strVal val="#ppt_y"/>
                                              </p:val>
                                            </p:tav>
                                          </p:tavLst>
                                        </p:anim>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par>
                              <p:cTn id="69" fill="hold">
                                <p:stCondLst>
                                  <p:cond delay="6000"/>
                                </p:stCondLst>
                                <p:childTnLst>
                                  <p:par>
                                    <p:cTn id="70" presetID="10" presetClass="entr" presetSubtype="0"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2" presetClass="entr" presetSubtype="3" accel="5200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 calcmode="lin" valueType="num">
                                          <p:cBhvr additive="base">
                                            <p:cTn id="75" dur="1200" fill="hold"/>
                                            <p:tgtEl>
                                              <p:spTgt spid="73"/>
                                            </p:tgtEl>
                                            <p:attrNameLst>
                                              <p:attrName>ppt_x</p:attrName>
                                            </p:attrNameLst>
                                          </p:cBhvr>
                                          <p:tavLst>
                                            <p:tav tm="0">
                                              <p:val>
                                                <p:strVal val="1+#ppt_w/2"/>
                                              </p:val>
                                            </p:tav>
                                            <p:tav tm="100000">
                                              <p:val>
                                                <p:strVal val="#ppt_x"/>
                                              </p:val>
                                            </p:tav>
                                          </p:tavLst>
                                        </p:anim>
                                        <p:anim calcmode="lin" valueType="num">
                                          <p:cBhvr additive="base">
                                            <p:cTn id="76" dur="1200" fill="hold"/>
                                            <p:tgtEl>
                                              <p:spTgt spid="73"/>
                                            </p:tgtEl>
                                            <p:attrNameLst>
                                              <p:attrName>ppt_y</p:attrName>
                                            </p:attrNameLst>
                                          </p:cBhvr>
                                          <p:tavLst>
                                            <p:tav tm="0">
                                              <p:val>
                                                <p:strVal val="0-#ppt_h/2"/>
                                              </p:val>
                                            </p:tav>
                                            <p:tav tm="100000">
                                              <p:val>
                                                <p:strVal val="#ppt_y"/>
                                              </p:val>
                                            </p:tav>
                                          </p:tavLst>
                                        </p:anim>
                                      </p:childTnLst>
                                    </p:cTn>
                                  </p:par>
                                </p:childTnLst>
                              </p:cTn>
                            </p:par>
                            <p:par>
                              <p:cTn id="77" fill="hold">
                                <p:stCondLst>
                                  <p:cond delay="7200"/>
                                </p:stCondLst>
                                <p:childTnLst>
                                  <p:par>
                                    <p:cTn id="78" presetID="10" presetClass="entr" presetSubtype="0"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par>
                              <p:cTn id="81" fill="hold">
                                <p:stCondLst>
                                  <p:cond delay="7700"/>
                                </p:stCondLst>
                                <p:childTnLst>
                                  <p:par>
                                    <p:cTn id="82" presetID="10" presetClass="entr" presetSubtype="0"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fade">
                                          <p:cBhvr>
                                            <p:cTn id="84" dur="500"/>
                                            <p:tgtEl>
                                              <p:spTgt spid="46"/>
                                            </p:tgtEl>
                                          </p:cBhvr>
                                        </p:animEffect>
                                      </p:childTnLst>
                                    </p:cTn>
                                  </p:par>
                                  <p:par>
                                    <p:cTn id="85" presetID="2" presetClass="entr" presetSubtype="3" accel="5200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1200" fill="hold"/>
                                            <p:tgtEl>
                                              <p:spTgt spid="71"/>
                                            </p:tgtEl>
                                            <p:attrNameLst>
                                              <p:attrName>ppt_x</p:attrName>
                                            </p:attrNameLst>
                                          </p:cBhvr>
                                          <p:tavLst>
                                            <p:tav tm="0">
                                              <p:val>
                                                <p:strVal val="1+#ppt_w/2"/>
                                              </p:val>
                                            </p:tav>
                                            <p:tav tm="100000">
                                              <p:val>
                                                <p:strVal val="#ppt_x"/>
                                              </p:val>
                                            </p:tav>
                                          </p:tavLst>
                                        </p:anim>
                                        <p:anim calcmode="lin" valueType="num">
                                          <p:cBhvr additive="base">
                                            <p:cTn id="88" dur="1200" fill="hold"/>
                                            <p:tgtEl>
                                              <p:spTgt spid="71"/>
                                            </p:tgtEl>
                                            <p:attrNameLst>
                                              <p:attrName>ppt_y</p:attrName>
                                            </p:attrNameLst>
                                          </p:cBhvr>
                                          <p:tavLst>
                                            <p:tav tm="0">
                                              <p:val>
                                                <p:strVal val="0-#ppt_h/2"/>
                                              </p:val>
                                            </p:tav>
                                            <p:tav tm="100000">
                                              <p:val>
                                                <p:strVal val="#ppt_y"/>
                                              </p:val>
                                            </p:tav>
                                          </p:tavLst>
                                        </p:anim>
                                      </p:childTnLst>
                                    </p:cTn>
                                  </p:par>
                                </p:childTnLst>
                              </p:cTn>
                            </p:par>
                            <p:par>
                              <p:cTn id="89" fill="hold">
                                <p:stCondLst>
                                  <p:cond delay="8900"/>
                                </p:stCondLst>
                                <p:childTnLst>
                                  <p:par>
                                    <p:cTn id="90" presetID="10" presetClass="entr" presetSubtype="0" fill="hold" nodeType="after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5" grpId="1" animBg="1"/>
          <p:bldP spid="6" grpId="0" animBg="1"/>
          <p:bldP spid="17" grpId="0"/>
          <p:bldP spid="17" grpId="1"/>
          <p:bldP spid="18" grpId="0"/>
          <p:bldP spid="18" grpId="1"/>
          <p:bldP spid="19" grpId="0"/>
          <p:bldP spid="19" grpId="1"/>
          <p:bldP spid="20" grpId="0"/>
          <p:bldP spid="20" grpId="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dministrator\Desktop\7876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5984" y="1194859"/>
            <a:ext cx="3876675" cy="545743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8" name="组合 87"/>
          <p:cNvGrpSpPr/>
          <p:nvPr/>
        </p:nvGrpSpPr>
        <p:grpSpPr>
          <a:xfrm>
            <a:off x="3059139" y="3098489"/>
            <a:ext cx="2205595" cy="2257712"/>
            <a:chOff x="2160003" y="2746644"/>
            <a:chExt cx="3526233" cy="3609554"/>
          </a:xfrm>
        </p:grpSpPr>
        <p:pic>
          <p:nvPicPr>
            <p:cNvPr id="89" name="图片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0" name="椭圆 8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3025962" y="4437295"/>
            <a:ext cx="2205595" cy="2257712"/>
            <a:chOff x="2160003" y="2746644"/>
            <a:chExt cx="3526233" cy="3609554"/>
          </a:xfrm>
        </p:grpSpPr>
        <p:pic>
          <p:nvPicPr>
            <p:cNvPr id="95" name="图片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6" name="椭圆 9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5093974" y="2395190"/>
            <a:ext cx="2261164" cy="2315535"/>
            <a:chOff x="5528177" y="3619500"/>
            <a:chExt cx="3565023" cy="3650745"/>
          </a:xfrm>
        </p:grpSpPr>
        <p:pic>
          <p:nvPicPr>
            <p:cNvPr id="86" name="图片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7" name="椭圆 8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4100727" y="1302018"/>
            <a:ext cx="2205595" cy="2257712"/>
            <a:chOff x="2160003" y="2746644"/>
            <a:chExt cx="3526233" cy="3609554"/>
          </a:xfrm>
        </p:grpSpPr>
        <p:pic>
          <p:nvPicPr>
            <p:cNvPr id="83" name="图片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4" name="椭圆 8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工作完成阶段</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Completion Phase</a:t>
            </a:r>
          </a:p>
        </p:txBody>
      </p:sp>
      <p:grpSp>
        <p:nvGrpSpPr>
          <p:cNvPr id="35" name="Group 34"/>
          <p:cNvGrpSpPr/>
          <p:nvPr/>
        </p:nvGrpSpPr>
        <p:grpSpPr>
          <a:xfrm>
            <a:off x="5596134" y="1580127"/>
            <a:ext cx="399325" cy="324941"/>
            <a:chOff x="1550139" y="1314466"/>
            <a:chExt cx="509139" cy="414300"/>
          </a:xfrm>
          <a:solidFill>
            <a:schemeClr val="bg1"/>
          </a:solidFill>
        </p:grpSpPr>
        <p:sp>
          <p:nvSpPr>
            <p:cNvPr id="36" name="Freeform 5"/>
            <p:cNvSpPr>
              <a:spLocks noEditPoints="1"/>
            </p:cNvSpPr>
            <p:nvPr/>
          </p:nvSpPr>
          <p:spPr bwMode="auto">
            <a:xfrm>
              <a:off x="1550139" y="1314466"/>
              <a:ext cx="509139" cy="414300"/>
            </a:xfrm>
            <a:custGeom>
              <a:avLst/>
              <a:gdLst>
                <a:gd name="T0" fmla="*/ 78 w 153"/>
                <a:gd name="T1" fmla="*/ 0 h 125"/>
                <a:gd name="T2" fmla="*/ 0 w 153"/>
                <a:gd name="T3" fmla="*/ 69 h 125"/>
                <a:gd name="T4" fmla="*/ 15 w 153"/>
                <a:gd name="T5" fmla="*/ 69 h 125"/>
                <a:gd name="T6" fmla="*/ 21 w 153"/>
                <a:gd name="T7" fmla="*/ 64 h 125"/>
                <a:gd name="T8" fmla="*/ 21 w 153"/>
                <a:gd name="T9" fmla="*/ 121 h 125"/>
                <a:gd name="T10" fmla="*/ 24 w 153"/>
                <a:gd name="T11" fmla="*/ 125 h 125"/>
                <a:gd name="T12" fmla="*/ 62 w 153"/>
                <a:gd name="T13" fmla="*/ 125 h 125"/>
                <a:gd name="T14" fmla="*/ 63 w 153"/>
                <a:gd name="T15" fmla="*/ 93 h 125"/>
                <a:gd name="T16" fmla="*/ 67 w 153"/>
                <a:gd name="T17" fmla="*/ 88 h 125"/>
                <a:gd name="T18" fmla="*/ 83 w 153"/>
                <a:gd name="T19" fmla="*/ 88 h 125"/>
                <a:gd name="T20" fmla="*/ 89 w 153"/>
                <a:gd name="T21" fmla="*/ 93 h 125"/>
                <a:gd name="T22" fmla="*/ 89 w 153"/>
                <a:gd name="T23" fmla="*/ 125 h 125"/>
                <a:gd name="T24" fmla="*/ 126 w 153"/>
                <a:gd name="T25" fmla="*/ 125 h 125"/>
                <a:gd name="T26" fmla="*/ 130 w 153"/>
                <a:gd name="T27" fmla="*/ 120 h 125"/>
                <a:gd name="T28" fmla="*/ 130 w 153"/>
                <a:gd name="T29" fmla="*/ 63 h 125"/>
                <a:gd name="T30" fmla="*/ 136 w 153"/>
                <a:gd name="T31" fmla="*/ 69 h 125"/>
                <a:gd name="T32" fmla="*/ 153 w 153"/>
                <a:gd name="T33" fmla="*/ 69 h 125"/>
                <a:gd name="T34" fmla="*/ 78 w 153"/>
                <a:gd name="T35" fmla="*/ 0 h 125"/>
                <a:gd name="T36" fmla="*/ 76 w 153"/>
                <a:gd name="T37" fmla="*/ 76 h 125"/>
                <a:gd name="T38" fmla="*/ 60 w 153"/>
                <a:gd name="T39" fmla="*/ 60 h 125"/>
                <a:gd name="T40" fmla="*/ 76 w 153"/>
                <a:gd name="T41" fmla="*/ 43 h 125"/>
                <a:gd name="T42" fmla="*/ 92 w 153"/>
                <a:gd name="T43" fmla="*/ 60 h 125"/>
                <a:gd name="T44" fmla="*/ 76 w 153"/>
                <a:gd name="T45" fmla="*/ 7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5">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37" name="Freeform 6"/>
            <p:cNvSpPr>
              <a:spLocks/>
            </p:cNvSpPr>
            <p:nvPr/>
          </p:nvSpPr>
          <p:spPr bwMode="auto">
            <a:xfrm>
              <a:off x="1949464" y="1366877"/>
              <a:ext cx="49916" cy="102328"/>
            </a:xfrm>
            <a:custGeom>
              <a:avLst/>
              <a:gdLst>
                <a:gd name="T0" fmla="*/ 20 w 20"/>
                <a:gd name="T1" fmla="*/ 41 h 41"/>
                <a:gd name="T2" fmla="*/ 20 w 20"/>
                <a:gd name="T3" fmla="*/ 0 h 41"/>
                <a:gd name="T4" fmla="*/ 0 w 20"/>
                <a:gd name="T5" fmla="*/ 0 h 41"/>
                <a:gd name="T6" fmla="*/ 0 w 20"/>
                <a:gd name="T7" fmla="*/ 24 h 41"/>
                <a:gd name="T8" fmla="*/ 20 w 20"/>
                <a:gd name="T9" fmla="*/ 41 h 41"/>
              </a:gdLst>
              <a:ahLst/>
              <a:cxnLst>
                <a:cxn ang="0">
                  <a:pos x="T0" y="T1"/>
                </a:cxn>
                <a:cxn ang="0">
                  <a:pos x="T2" y="T3"/>
                </a:cxn>
                <a:cxn ang="0">
                  <a:pos x="T4" y="T5"/>
                </a:cxn>
                <a:cxn ang="0">
                  <a:pos x="T6" y="T7"/>
                </a:cxn>
                <a:cxn ang="0">
                  <a:pos x="T8" y="T9"/>
                </a:cxn>
              </a:cxnLst>
              <a:rect l="0" t="0" r="r" b="b"/>
              <a:pathLst>
                <a:path w="20" h="41">
                  <a:moveTo>
                    <a:pt x="20" y="41"/>
                  </a:moveTo>
                  <a:lnTo>
                    <a:pt x="20" y="0"/>
                  </a:lnTo>
                  <a:lnTo>
                    <a:pt x="0" y="0"/>
                  </a:lnTo>
                  <a:lnTo>
                    <a:pt x="0" y="24"/>
                  </a:lnTo>
                  <a:lnTo>
                    <a:pt x="2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38" name="Oval 7"/>
            <p:cNvSpPr>
              <a:spLocks noChangeArrowheads="1"/>
            </p:cNvSpPr>
            <p:nvPr/>
          </p:nvSpPr>
          <p:spPr bwMode="auto">
            <a:xfrm>
              <a:off x="1777255" y="1484179"/>
              <a:ext cx="52412" cy="549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39" name="矩形 3"/>
          <p:cNvSpPr>
            <a:spLocks noChangeArrowheads="1"/>
          </p:cNvSpPr>
          <p:nvPr/>
        </p:nvSpPr>
        <p:spPr bwMode="auto">
          <a:xfrm>
            <a:off x="6486402" y="1607544"/>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阶段一</a:t>
            </a:r>
          </a:p>
        </p:txBody>
      </p:sp>
      <p:sp>
        <p:nvSpPr>
          <p:cNvPr id="40" name="文本框 13"/>
          <p:cNvSpPr txBox="1"/>
          <p:nvPr/>
        </p:nvSpPr>
        <p:spPr>
          <a:xfrm>
            <a:off x="7621060" y="1410568"/>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41" name="矩形 3"/>
          <p:cNvSpPr>
            <a:spLocks noChangeArrowheads="1"/>
          </p:cNvSpPr>
          <p:nvPr/>
        </p:nvSpPr>
        <p:spPr bwMode="auto">
          <a:xfrm>
            <a:off x="7629666" y="24140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阶段二</a:t>
            </a:r>
          </a:p>
        </p:txBody>
      </p:sp>
      <p:sp>
        <p:nvSpPr>
          <p:cNvPr id="42" name="文本框 13"/>
          <p:cNvSpPr txBox="1"/>
          <p:nvPr/>
        </p:nvSpPr>
        <p:spPr>
          <a:xfrm>
            <a:off x="7621060" y="2820459"/>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43" name="Freeform 20"/>
          <p:cNvSpPr>
            <a:spLocks noEditPoints="1"/>
          </p:cNvSpPr>
          <p:nvPr/>
        </p:nvSpPr>
        <p:spPr bwMode="auto">
          <a:xfrm>
            <a:off x="6601027" y="2786879"/>
            <a:ext cx="397859" cy="270360"/>
          </a:xfrm>
          <a:custGeom>
            <a:avLst/>
            <a:gdLst>
              <a:gd name="T0" fmla="*/ 135 w 157"/>
              <a:gd name="T1" fmla="*/ 46 h 107"/>
              <a:gd name="T2" fmla="*/ 136 w 157"/>
              <a:gd name="T3" fmla="*/ 37 h 107"/>
              <a:gd name="T4" fmla="*/ 99 w 157"/>
              <a:gd name="T5" fmla="*/ 0 h 107"/>
              <a:gd name="T6" fmla="*/ 73 w 157"/>
              <a:gd name="T7" fmla="*/ 18 h 107"/>
              <a:gd name="T8" fmla="*/ 45 w 157"/>
              <a:gd name="T9" fmla="*/ 8 h 107"/>
              <a:gd name="T10" fmla="*/ 19 w 157"/>
              <a:gd name="T11" fmla="*/ 40 h 107"/>
              <a:gd name="T12" fmla="*/ 20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6 h 107"/>
              <a:gd name="T24" fmla="*/ 120 w 157"/>
              <a:gd name="T25" fmla="*/ 100 h 107"/>
              <a:gd name="T26" fmla="*/ 79 w 157"/>
              <a:gd name="T27" fmla="*/ 100 h 107"/>
              <a:gd name="T28" fmla="*/ 103 w 157"/>
              <a:gd name="T29" fmla="*/ 75 h 107"/>
              <a:gd name="T30" fmla="*/ 102 w 157"/>
              <a:gd name="T31" fmla="*/ 72 h 107"/>
              <a:gd name="T32" fmla="*/ 92 w 157"/>
              <a:gd name="T33" fmla="*/ 72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0 w 157"/>
              <a:gd name="T51" fmla="*/ 76 h 107"/>
              <a:gd name="T52" fmla="*/ 75 w 157"/>
              <a:gd name="T53" fmla="*/ 100 h 107"/>
              <a:gd name="T54" fmla="*/ 38 w 157"/>
              <a:gd name="T55" fmla="*/ 100 h 107"/>
              <a:gd name="T56" fmla="*/ 11 w 157"/>
              <a:gd name="T57" fmla="*/ 74 h 107"/>
              <a:gd name="T58" fmla="*/ 29 w 157"/>
              <a:gd name="T59" fmla="*/ 50 h 107"/>
              <a:gd name="T60" fmla="*/ 28 w 157"/>
              <a:gd name="T61" fmla="*/ 44 h 107"/>
              <a:gd name="T62" fmla="*/ 50 w 157"/>
              <a:gd name="T63" fmla="*/ 17 h 107"/>
              <a:gd name="T64" fmla="*/ 74 w 157"/>
              <a:gd name="T65" fmla="*/ 29 h 107"/>
              <a:gd name="T66" fmla="*/ 97 w 157"/>
              <a:gd name="T67" fmla="*/ 11 h 107"/>
              <a:gd name="T68" fmla="*/ 128 w 157"/>
              <a:gd name="T69" fmla="*/ 42 h 107"/>
              <a:gd name="T70" fmla="*/ 127 w 157"/>
              <a:gd name="T71" fmla="*/ 50 h 107"/>
              <a:gd name="T72" fmla="*/ 147 w 157"/>
              <a:gd name="T73" fmla="*/ 74 h 107"/>
              <a:gd name="T74" fmla="*/ 120 w 157"/>
              <a:gd name="T75" fmla="*/ 10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6"/>
                </a:moveTo>
                <a:cubicBezTo>
                  <a:pt x="136" y="43"/>
                  <a:pt x="136" y="40"/>
                  <a:pt x="136" y="37"/>
                </a:cubicBezTo>
                <a:cubicBezTo>
                  <a:pt x="136" y="17"/>
                  <a:pt x="120" y="0"/>
                  <a:pt x="99" y="0"/>
                </a:cubicBezTo>
                <a:cubicBezTo>
                  <a:pt x="76" y="0"/>
                  <a:pt x="73" y="18"/>
                  <a:pt x="73" y="18"/>
                </a:cubicBezTo>
                <a:cubicBezTo>
                  <a:pt x="73" y="18"/>
                  <a:pt x="63" y="6"/>
                  <a:pt x="45" y="8"/>
                </a:cubicBezTo>
                <a:cubicBezTo>
                  <a:pt x="30" y="11"/>
                  <a:pt x="19" y="25"/>
                  <a:pt x="19" y="40"/>
                </a:cubicBezTo>
                <a:cubicBezTo>
                  <a:pt x="19" y="42"/>
                  <a:pt x="20" y="45"/>
                  <a:pt x="20"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1"/>
                  <a:pt x="92" y="68"/>
                </a:cubicBezTo>
                <a:cubicBezTo>
                  <a:pt x="92" y="60"/>
                  <a:pt x="92" y="43"/>
                  <a:pt x="92" y="37"/>
                </a:cubicBezTo>
                <a:cubicBezTo>
                  <a:pt x="92" y="37"/>
                  <a:pt x="92" y="36"/>
                  <a:pt x="90" y="36"/>
                </a:cubicBezTo>
                <a:cubicBezTo>
                  <a:pt x="88" y="36"/>
                  <a:pt x="67" y="36"/>
                  <a:pt x="64" y="36"/>
                </a:cubicBezTo>
                <a:cubicBezTo>
                  <a:pt x="61" y="36"/>
                  <a:pt x="62" y="38"/>
                  <a:pt x="62" y="38"/>
                </a:cubicBezTo>
                <a:cubicBezTo>
                  <a:pt x="62" y="44"/>
                  <a:pt x="62" y="60"/>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9"/>
                  <a:pt x="11" y="74"/>
                </a:cubicBezTo>
                <a:cubicBezTo>
                  <a:pt x="11" y="63"/>
                  <a:pt x="18" y="54"/>
                  <a:pt x="29" y="50"/>
                </a:cubicBezTo>
                <a:cubicBezTo>
                  <a:pt x="28" y="48"/>
                  <a:pt x="28" y="46"/>
                  <a:pt x="28" y="44"/>
                </a:cubicBezTo>
                <a:cubicBezTo>
                  <a:pt x="28" y="32"/>
                  <a:pt x="37" y="20"/>
                  <a:pt x="50" y="17"/>
                </a:cubicBezTo>
                <a:cubicBezTo>
                  <a:pt x="65" y="15"/>
                  <a:pt x="74" y="29"/>
                  <a:pt x="74" y="29"/>
                </a:cubicBezTo>
                <a:cubicBezTo>
                  <a:pt x="74" y="29"/>
                  <a:pt x="77" y="11"/>
                  <a:pt x="97" y="11"/>
                </a:cubicBezTo>
                <a:cubicBezTo>
                  <a:pt x="115" y="11"/>
                  <a:pt x="128" y="25"/>
                  <a:pt x="128" y="42"/>
                </a:cubicBezTo>
                <a:cubicBezTo>
                  <a:pt x="128" y="45"/>
                  <a:pt x="127" y="47"/>
                  <a:pt x="127" y="50"/>
                </a:cubicBezTo>
                <a:cubicBezTo>
                  <a:pt x="138" y="53"/>
                  <a:pt x="147" y="63"/>
                  <a:pt x="147" y="74"/>
                </a:cubicBezTo>
                <a:cubicBezTo>
                  <a:pt x="147" y="89"/>
                  <a:pt x="135" y="100"/>
                  <a:pt x="120" y="100"/>
                </a:cubicBezTo>
                <a:close/>
              </a:path>
            </a:pathLst>
          </a:custGeom>
          <a:solidFill>
            <a:schemeClr val="tx1">
              <a:lumMod val="65000"/>
              <a:lumOff val="35000"/>
            </a:schemeClr>
          </a:solidFill>
          <a:ln>
            <a:noFill/>
          </a:ln>
        </p:spPr>
        <p:txBody>
          <a:bodyPr vert="horz" wrap="square" lIns="121920" tIns="60960" rIns="121920" bIns="60960" numCol="1" anchor="t" anchorCtr="0" compatLnSpc="1">
            <a:prstTxWarp prst="textNoShape">
              <a:avLst/>
            </a:prstTxWarp>
          </a:bodyPr>
          <a:lstStyle/>
          <a:p>
            <a:endParaRPr lang="en-US"/>
          </a:p>
        </p:txBody>
      </p:sp>
      <p:sp>
        <p:nvSpPr>
          <p:cNvPr id="44" name="矩形 3"/>
          <p:cNvSpPr>
            <a:spLocks noChangeArrowheads="1"/>
          </p:cNvSpPr>
          <p:nvPr/>
        </p:nvSpPr>
        <p:spPr bwMode="auto">
          <a:xfrm>
            <a:off x="2933642" y="29220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阶段三</a:t>
            </a:r>
          </a:p>
        </p:txBody>
      </p:sp>
      <p:sp>
        <p:nvSpPr>
          <p:cNvPr id="45" name="文本框 13"/>
          <p:cNvSpPr txBox="1"/>
          <p:nvPr/>
        </p:nvSpPr>
        <p:spPr>
          <a:xfrm>
            <a:off x="915457" y="3313976"/>
            <a:ext cx="3111544" cy="753416"/>
          </a:xfrm>
          <a:prstGeom prst="rect">
            <a:avLst/>
          </a:prstGeom>
          <a:noFill/>
        </p:spPr>
        <p:txBody>
          <a:bodyPr wrap="square" lIns="87765" tIns="43881" rIns="87765" bIns="43881" rtlCol="0">
            <a:spAutoFit/>
          </a:bodyPr>
          <a:lstStyle/>
          <a:p>
            <a:pPr algn="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46" name="Group 20"/>
          <p:cNvGrpSpPr/>
          <p:nvPr/>
        </p:nvGrpSpPr>
        <p:grpSpPr>
          <a:xfrm>
            <a:off x="4557957" y="3449722"/>
            <a:ext cx="412551" cy="285749"/>
            <a:chOff x="7416800" y="1122363"/>
            <a:chExt cx="366713" cy="254000"/>
          </a:xfrm>
          <a:solidFill>
            <a:schemeClr val="bg1"/>
          </a:solidFill>
        </p:grpSpPr>
        <p:sp>
          <p:nvSpPr>
            <p:cNvPr id="47" name="Freeform 48"/>
            <p:cNvSpPr>
              <a:spLocks noEditPoints="1"/>
            </p:cNvSpPr>
            <p:nvPr/>
          </p:nvSpPr>
          <p:spPr bwMode="auto">
            <a:xfrm>
              <a:off x="7416800" y="1122363"/>
              <a:ext cx="260350" cy="254000"/>
            </a:xfrm>
            <a:custGeom>
              <a:avLst/>
              <a:gdLst>
                <a:gd name="T0" fmla="*/ 86 w 99"/>
                <a:gd name="T1" fmla="*/ 59 h 97"/>
                <a:gd name="T2" fmla="*/ 99 w 99"/>
                <a:gd name="T3" fmla="*/ 53 h 97"/>
                <a:gd name="T4" fmla="*/ 99 w 99"/>
                <a:gd name="T5" fmla="*/ 42 h 97"/>
                <a:gd name="T6" fmla="*/ 86 w 99"/>
                <a:gd name="T7" fmla="*/ 37 h 97"/>
                <a:gd name="T8" fmla="*/ 83 w 99"/>
                <a:gd name="T9" fmla="*/ 31 h 97"/>
                <a:gd name="T10" fmla="*/ 89 w 99"/>
                <a:gd name="T11" fmla="*/ 17 h 97"/>
                <a:gd name="T12" fmla="*/ 81 w 99"/>
                <a:gd name="T13" fmla="*/ 10 h 97"/>
                <a:gd name="T14" fmla="*/ 67 w 99"/>
                <a:gd name="T15" fmla="*/ 15 h 97"/>
                <a:gd name="T16" fmla="*/ 61 w 99"/>
                <a:gd name="T17" fmla="*/ 13 h 97"/>
                <a:gd name="T18" fmla="*/ 55 w 99"/>
                <a:gd name="T19" fmla="*/ 0 h 97"/>
                <a:gd name="T20" fmla="*/ 44 w 99"/>
                <a:gd name="T21" fmla="*/ 0 h 97"/>
                <a:gd name="T22" fmla="*/ 39 w 99"/>
                <a:gd name="T23" fmla="*/ 13 h 97"/>
                <a:gd name="T24" fmla="*/ 32 w 99"/>
                <a:gd name="T25" fmla="*/ 15 h 97"/>
                <a:gd name="T26" fmla="*/ 19 w 99"/>
                <a:gd name="T27" fmla="*/ 10 h 97"/>
                <a:gd name="T28" fmla="*/ 11 w 99"/>
                <a:gd name="T29" fmla="*/ 18 h 97"/>
                <a:gd name="T30" fmla="*/ 16 w 99"/>
                <a:gd name="T31" fmla="*/ 31 h 97"/>
                <a:gd name="T32" fmla="*/ 14 w 99"/>
                <a:gd name="T33" fmla="*/ 37 h 97"/>
                <a:gd name="T34" fmla="*/ 0 w 99"/>
                <a:gd name="T35" fmla="*/ 43 h 97"/>
                <a:gd name="T36" fmla="*/ 0 w 99"/>
                <a:gd name="T37" fmla="*/ 54 h 97"/>
                <a:gd name="T38" fmla="*/ 14 w 99"/>
                <a:gd name="T39" fmla="*/ 59 h 97"/>
                <a:gd name="T40" fmla="*/ 16 w 99"/>
                <a:gd name="T41" fmla="*/ 65 h 97"/>
                <a:gd name="T42" fmla="*/ 11 w 99"/>
                <a:gd name="T43" fmla="*/ 79 h 97"/>
                <a:gd name="T44" fmla="*/ 19 w 99"/>
                <a:gd name="T45" fmla="*/ 86 h 97"/>
                <a:gd name="T46" fmla="*/ 33 w 99"/>
                <a:gd name="T47" fmla="*/ 81 h 97"/>
                <a:gd name="T48" fmla="*/ 39 w 99"/>
                <a:gd name="T49" fmla="*/ 83 h 97"/>
                <a:gd name="T50" fmla="*/ 45 w 99"/>
                <a:gd name="T51" fmla="*/ 97 h 97"/>
                <a:gd name="T52" fmla="*/ 56 w 99"/>
                <a:gd name="T53" fmla="*/ 97 h 97"/>
                <a:gd name="T54" fmla="*/ 61 w 99"/>
                <a:gd name="T55" fmla="*/ 83 h 97"/>
                <a:gd name="T56" fmla="*/ 67 w 99"/>
                <a:gd name="T57" fmla="*/ 81 h 97"/>
                <a:gd name="T58" fmla="*/ 81 w 99"/>
                <a:gd name="T59" fmla="*/ 86 h 97"/>
                <a:gd name="T60" fmla="*/ 89 w 99"/>
                <a:gd name="T61" fmla="*/ 78 h 97"/>
                <a:gd name="T62" fmla="*/ 83 w 99"/>
                <a:gd name="T63" fmla="*/ 65 h 97"/>
                <a:gd name="T64" fmla="*/ 86 w 99"/>
                <a:gd name="T65" fmla="*/ 59 h 97"/>
                <a:gd name="T66" fmla="*/ 50 w 99"/>
                <a:gd name="T67" fmla="*/ 64 h 97"/>
                <a:gd name="T68" fmla="*/ 34 w 99"/>
                <a:gd name="T69" fmla="*/ 48 h 97"/>
                <a:gd name="T70" fmla="*/ 50 w 99"/>
                <a:gd name="T71" fmla="*/ 33 h 97"/>
                <a:gd name="T72" fmla="*/ 66 w 99"/>
                <a:gd name="T73" fmla="*/ 48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59"/>
                  </a:moveTo>
                  <a:cubicBezTo>
                    <a:pt x="86" y="59"/>
                    <a:pt x="99" y="54"/>
                    <a:pt x="99" y="53"/>
                  </a:cubicBezTo>
                  <a:cubicBezTo>
                    <a:pt x="99" y="42"/>
                    <a:pt x="99" y="42"/>
                    <a:pt x="99" y="42"/>
                  </a:cubicBezTo>
                  <a:cubicBezTo>
                    <a:pt x="99" y="42"/>
                    <a:pt x="86" y="37"/>
                    <a:pt x="86" y="37"/>
                  </a:cubicBezTo>
                  <a:cubicBezTo>
                    <a:pt x="83" y="31"/>
                    <a:pt x="83" y="31"/>
                    <a:pt x="83" y="31"/>
                  </a:cubicBezTo>
                  <a:cubicBezTo>
                    <a:pt x="83" y="31"/>
                    <a:pt x="89" y="18"/>
                    <a:pt x="89" y="17"/>
                  </a:cubicBezTo>
                  <a:cubicBezTo>
                    <a:pt x="81" y="10"/>
                    <a:pt x="81" y="10"/>
                    <a:pt x="81" y="10"/>
                  </a:cubicBezTo>
                  <a:cubicBezTo>
                    <a:pt x="80" y="9"/>
                    <a:pt x="67" y="15"/>
                    <a:pt x="67" y="15"/>
                  </a:cubicBezTo>
                  <a:cubicBezTo>
                    <a:pt x="61" y="13"/>
                    <a:pt x="61" y="13"/>
                    <a:pt x="61" y="13"/>
                  </a:cubicBezTo>
                  <a:cubicBezTo>
                    <a:pt x="61" y="13"/>
                    <a:pt x="56" y="0"/>
                    <a:pt x="55" y="0"/>
                  </a:cubicBezTo>
                  <a:cubicBezTo>
                    <a:pt x="44" y="0"/>
                    <a:pt x="44" y="0"/>
                    <a:pt x="44" y="0"/>
                  </a:cubicBezTo>
                  <a:cubicBezTo>
                    <a:pt x="43" y="0"/>
                    <a:pt x="39" y="13"/>
                    <a:pt x="39" y="13"/>
                  </a:cubicBezTo>
                  <a:cubicBezTo>
                    <a:pt x="32" y="15"/>
                    <a:pt x="32" y="15"/>
                    <a:pt x="32" y="15"/>
                  </a:cubicBezTo>
                  <a:cubicBezTo>
                    <a:pt x="32" y="15"/>
                    <a:pt x="19" y="10"/>
                    <a:pt x="19" y="10"/>
                  </a:cubicBezTo>
                  <a:cubicBezTo>
                    <a:pt x="11" y="18"/>
                    <a:pt x="11" y="18"/>
                    <a:pt x="11" y="18"/>
                  </a:cubicBezTo>
                  <a:cubicBezTo>
                    <a:pt x="10" y="18"/>
                    <a:pt x="16" y="31"/>
                    <a:pt x="16" y="31"/>
                  </a:cubicBezTo>
                  <a:cubicBezTo>
                    <a:pt x="14" y="37"/>
                    <a:pt x="14" y="37"/>
                    <a:pt x="14" y="37"/>
                  </a:cubicBezTo>
                  <a:cubicBezTo>
                    <a:pt x="14" y="37"/>
                    <a:pt x="0" y="42"/>
                    <a:pt x="0" y="43"/>
                  </a:cubicBezTo>
                  <a:cubicBezTo>
                    <a:pt x="0" y="54"/>
                    <a:pt x="0" y="54"/>
                    <a:pt x="0" y="54"/>
                  </a:cubicBezTo>
                  <a:cubicBezTo>
                    <a:pt x="0" y="54"/>
                    <a:pt x="14" y="59"/>
                    <a:pt x="14" y="59"/>
                  </a:cubicBezTo>
                  <a:cubicBezTo>
                    <a:pt x="16" y="65"/>
                    <a:pt x="16" y="65"/>
                    <a:pt x="16" y="65"/>
                  </a:cubicBezTo>
                  <a:cubicBezTo>
                    <a:pt x="16" y="65"/>
                    <a:pt x="11" y="78"/>
                    <a:pt x="11" y="79"/>
                  </a:cubicBezTo>
                  <a:cubicBezTo>
                    <a:pt x="19" y="86"/>
                    <a:pt x="19" y="86"/>
                    <a:pt x="19" y="86"/>
                  </a:cubicBezTo>
                  <a:cubicBezTo>
                    <a:pt x="19" y="87"/>
                    <a:pt x="33" y="81"/>
                    <a:pt x="33" y="81"/>
                  </a:cubicBezTo>
                  <a:cubicBezTo>
                    <a:pt x="39" y="83"/>
                    <a:pt x="39" y="83"/>
                    <a:pt x="39" y="83"/>
                  </a:cubicBezTo>
                  <a:cubicBezTo>
                    <a:pt x="39" y="83"/>
                    <a:pt x="44" y="97"/>
                    <a:pt x="45" y="97"/>
                  </a:cubicBezTo>
                  <a:cubicBezTo>
                    <a:pt x="56" y="97"/>
                    <a:pt x="56" y="97"/>
                    <a:pt x="56" y="97"/>
                  </a:cubicBezTo>
                  <a:cubicBezTo>
                    <a:pt x="56" y="97"/>
                    <a:pt x="61" y="83"/>
                    <a:pt x="61" y="83"/>
                  </a:cubicBezTo>
                  <a:cubicBezTo>
                    <a:pt x="67" y="81"/>
                    <a:pt x="67" y="81"/>
                    <a:pt x="67" y="81"/>
                  </a:cubicBezTo>
                  <a:cubicBezTo>
                    <a:pt x="67" y="81"/>
                    <a:pt x="81" y="86"/>
                    <a:pt x="81" y="86"/>
                  </a:cubicBezTo>
                  <a:cubicBezTo>
                    <a:pt x="89" y="78"/>
                    <a:pt x="89" y="78"/>
                    <a:pt x="89" y="78"/>
                  </a:cubicBezTo>
                  <a:cubicBezTo>
                    <a:pt x="89" y="78"/>
                    <a:pt x="83" y="65"/>
                    <a:pt x="83" y="65"/>
                  </a:cubicBezTo>
                  <a:lnTo>
                    <a:pt x="86" y="59"/>
                  </a:lnTo>
                  <a:close/>
                  <a:moveTo>
                    <a:pt x="50" y="64"/>
                  </a:moveTo>
                  <a:cubicBezTo>
                    <a:pt x="41" y="64"/>
                    <a:pt x="34" y="57"/>
                    <a:pt x="34" y="48"/>
                  </a:cubicBezTo>
                  <a:cubicBezTo>
                    <a:pt x="34" y="39"/>
                    <a:pt x="41" y="33"/>
                    <a:pt x="50" y="33"/>
                  </a:cubicBezTo>
                  <a:cubicBezTo>
                    <a:pt x="59" y="33"/>
                    <a:pt x="66" y="39"/>
                    <a:pt x="66" y="48"/>
                  </a:cubicBezTo>
                  <a:cubicBezTo>
                    <a:pt x="66" y="57"/>
                    <a:pt x="59"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48" name="Freeform 49"/>
            <p:cNvSpPr>
              <a:spLocks noEditPoints="1"/>
            </p:cNvSpPr>
            <p:nvPr/>
          </p:nvSpPr>
          <p:spPr bwMode="auto">
            <a:xfrm>
              <a:off x="7661275" y="1247775"/>
              <a:ext cx="122238" cy="123825"/>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2 w 47"/>
                <a:gd name="T17" fmla="*/ 6 h 47"/>
                <a:gd name="T18" fmla="*/ 19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0 w 47"/>
                <a:gd name="T31" fmla="*/ 21 h 47"/>
                <a:gd name="T32" fmla="*/ 6 w 47"/>
                <a:gd name="T33" fmla="*/ 25 h 47"/>
                <a:gd name="T34" fmla="*/ 6 w 47"/>
                <a:gd name="T35" fmla="*/ 28 h 47"/>
                <a:gd name="T36" fmla="*/ 2 w 47"/>
                <a:gd name="T37" fmla="*/ 34 h 47"/>
                <a:gd name="T38" fmla="*/ 5 w 47"/>
                <a:gd name="T39" fmla="*/ 38 h 47"/>
                <a:gd name="T40" fmla="*/ 12 w 47"/>
                <a:gd name="T41" fmla="*/ 37 h 47"/>
                <a:gd name="T42" fmla="*/ 14 w 47"/>
                <a:gd name="T43" fmla="*/ 39 h 47"/>
                <a:gd name="T44" fmla="*/ 16 w 47"/>
                <a:gd name="T45" fmla="*/ 46 h 47"/>
                <a:gd name="T46" fmla="*/ 20 w 47"/>
                <a:gd name="T47" fmla="*/ 47 h 47"/>
                <a:gd name="T48" fmla="*/ 25 w 47"/>
                <a:gd name="T49" fmla="*/ 42 h 47"/>
                <a:gd name="T50" fmla="*/ 28 w 47"/>
                <a:gd name="T51" fmla="*/ 41 h 47"/>
                <a:gd name="T52" fmla="*/ 33 w 47"/>
                <a:gd name="T53" fmla="*/ 45 h 47"/>
                <a:gd name="T54" fmla="*/ 38 w 47"/>
                <a:gd name="T55" fmla="*/ 42 h 47"/>
                <a:gd name="T56" fmla="*/ 37 w 47"/>
                <a:gd name="T57" fmla="*/ 35 h 47"/>
                <a:gd name="T58" fmla="*/ 39 w 47"/>
                <a:gd name="T59" fmla="*/ 33 h 47"/>
                <a:gd name="T60" fmla="*/ 45 w 47"/>
                <a:gd name="T61" fmla="*/ 32 h 47"/>
                <a:gd name="T62" fmla="*/ 47 w 47"/>
                <a:gd name="T63" fmla="*/ 27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2" y="6"/>
                    <a:pt x="22" y="6"/>
                  </a:cubicBezTo>
                  <a:cubicBezTo>
                    <a:pt x="19" y="6"/>
                    <a:pt x="19" y="6"/>
                    <a:pt x="19" y="6"/>
                  </a:cubicBezTo>
                  <a:cubicBezTo>
                    <a:pt x="19"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0" y="21"/>
                    <a:pt x="0" y="21"/>
                    <a:pt x="0" y="21"/>
                  </a:cubicBezTo>
                  <a:cubicBezTo>
                    <a:pt x="0" y="21"/>
                    <a:pt x="6" y="25"/>
                    <a:pt x="6" y="25"/>
                  </a:cubicBezTo>
                  <a:cubicBezTo>
                    <a:pt x="6" y="28"/>
                    <a:pt x="6" y="28"/>
                    <a:pt x="6" y="28"/>
                  </a:cubicBezTo>
                  <a:cubicBezTo>
                    <a:pt x="6" y="28"/>
                    <a:pt x="2" y="34"/>
                    <a:pt x="2" y="34"/>
                  </a:cubicBezTo>
                  <a:cubicBezTo>
                    <a:pt x="5" y="38"/>
                    <a:pt x="5" y="38"/>
                    <a:pt x="5" y="38"/>
                  </a:cubicBezTo>
                  <a:cubicBezTo>
                    <a:pt x="5" y="39"/>
                    <a:pt x="12" y="37"/>
                    <a:pt x="12" y="37"/>
                  </a:cubicBezTo>
                  <a:cubicBezTo>
                    <a:pt x="14" y="39"/>
                    <a:pt x="14" y="39"/>
                    <a:pt x="14" y="39"/>
                  </a:cubicBezTo>
                  <a:cubicBezTo>
                    <a:pt x="14" y="39"/>
                    <a:pt x="15" y="46"/>
                    <a:pt x="16" y="46"/>
                  </a:cubicBezTo>
                  <a:cubicBezTo>
                    <a:pt x="20" y="47"/>
                    <a:pt x="20" y="47"/>
                    <a:pt x="20" y="47"/>
                  </a:cubicBezTo>
                  <a:cubicBezTo>
                    <a:pt x="21" y="47"/>
                    <a:pt x="25" y="42"/>
                    <a:pt x="25" y="42"/>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5" y="32"/>
                  </a:cubicBezTo>
                  <a:cubicBezTo>
                    <a:pt x="47" y="27"/>
                    <a:pt x="47" y="27"/>
                    <a:pt x="47" y="27"/>
                  </a:cubicBezTo>
                  <a:cubicBezTo>
                    <a:pt x="47" y="26"/>
                    <a:pt x="41" y="22"/>
                    <a:pt x="41" y="22"/>
                  </a:cubicBezTo>
                  <a:close/>
                  <a:moveTo>
                    <a:pt x="31" y="25"/>
                  </a:moveTo>
                  <a:cubicBezTo>
                    <a:pt x="30" y="29"/>
                    <a:pt x="26" y="32"/>
                    <a:pt x="22" y="31"/>
                  </a:cubicBezTo>
                  <a:cubicBezTo>
                    <a:pt x="18" y="30"/>
                    <a:pt x="15" y="26"/>
                    <a:pt x="16" y="22"/>
                  </a:cubicBezTo>
                  <a:cubicBezTo>
                    <a:pt x="17" y="18"/>
                    <a:pt x="21" y="15"/>
                    <a:pt x="25" y="16"/>
                  </a:cubicBezTo>
                  <a:cubicBezTo>
                    <a:pt x="29" y="17"/>
                    <a:pt x="32" y="21"/>
                    <a:pt x="31"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49" name="矩形 3"/>
          <p:cNvSpPr>
            <a:spLocks noChangeArrowheads="1"/>
          </p:cNvSpPr>
          <p:nvPr/>
        </p:nvSpPr>
        <p:spPr bwMode="auto">
          <a:xfrm>
            <a:off x="7621060" y="37348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阶段四</a:t>
            </a:r>
          </a:p>
        </p:txBody>
      </p:sp>
      <p:sp>
        <p:nvSpPr>
          <p:cNvPr id="50" name="文本框 13"/>
          <p:cNvSpPr txBox="1"/>
          <p:nvPr/>
        </p:nvSpPr>
        <p:spPr>
          <a:xfrm>
            <a:off x="7621060" y="4124325"/>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sp>
        <p:nvSpPr>
          <p:cNvPr id="63" name="矩形 3"/>
          <p:cNvSpPr>
            <a:spLocks noChangeArrowheads="1"/>
          </p:cNvSpPr>
          <p:nvPr/>
        </p:nvSpPr>
        <p:spPr bwMode="auto">
          <a:xfrm>
            <a:off x="2933642" y="4471459"/>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阶段五</a:t>
            </a:r>
          </a:p>
        </p:txBody>
      </p:sp>
      <p:sp>
        <p:nvSpPr>
          <p:cNvPr id="64" name="文本框 13"/>
          <p:cNvSpPr txBox="1"/>
          <p:nvPr/>
        </p:nvSpPr>
        <p:spPr>
          <a:xfrm>
            <a:off x="915457" y="4825276"/>
            <a:ext cx="3111544" cy="753416"/>
          </a:xfrm>
          <a:prstGeom prst="rect">
            <a:avLst/>
          </a:prstGeom>
          <a:noFill/>
        </p:spPr>
        <p:txBody>
          <a:bodyPr wrap="square" lIns="87765" tIns="43881" rIns="87765" bIns="43881" rtlCol="0">
            <a:spAutoFit/>
          </a:bodyPr>
          <a:lstStyle/>
          <a:p>
            <a:pPr algn="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65" name="Group 23"/>
          <p:cNvGrpSpPr/>
          <p:nvPr/>
        </p:nvGrpSpPr>
        <p:grpSpPr>
          <a:xfrm>
            <a:off x="4636866" y="4750859"/>
            <a:ext cx="342593" cy="298671"/>
            <a:chOff x="7540014" y="4306907"/>
            <a:chExt cx="389342" cy="339426"/>
          </a:xfrm>
          <a:solidFill>
            <a:schemeClr val="bg1"/>
          </a:solidFill>
        </p:grpSpPr>
        <p:sp>
          <p:nvSpPr>
            <p:cNvPr id="66" name="Freeform 110"/>
            <p:cNvSpPr>
              <a:spLocks/>
            </p:cNvSpPr>
            <p:nvPr/>
          </p:nvSpPr>
          <p:spPr bwMode="auto">
            <a:xfrm>
              <a:off x="7799575" y="4409234"/>
              <a:ext cx="102328" cy="102328"/>
            </a:xfrm>
            <a:custGeom>
              <a:avLst/>
              <a:gdLst>
                <a:gd name="T0" fmla="*/ 0 w 41"/>
                <a:gd name="T1" fmla="*/ 39 h 41"/>
                <a:gd name="T2" fmla="*/ 3 w 41"/>
                <a:gd name="T3" fmla="*/ 41 h 41"/>
                <a:gd name="T4" fmla="*/ 41 w 41"/>
                <a:gd name="T5" fmla="*/ 3 h 41"/>
                <a:gd name="T6" fmla="*/ 39 w 41"/>
                <a:gd name="T7" fmla="*/ 0 h 41"/>
                <a:gd name="T8" fmla="*/ 0 w 41"/>
                <a:gd name="T9" fmla="*/ 39 h 41"/>
              </a:gdLst>
              <a:ahLst/>
              <a:cxnLst>
                <a:cxn ang="0">
                  <a:pos x="T0" y="T1"/>
                </a:cxn>
                <a:cxn ang="0">
                  <a:pos x="T2" y="T3"/>
                </a:cxn>
                <a:cxn ang="0">
                  <a:pos x="T4" y="T5"/>
                </a:cxn>
                <a:cxn ang="0">
                  <a:pos x="T6" y="T7"/>
                </a:cxn>
                <a:cxn ang="0">
                  <a:pos x="T8" y="T9"/>
                </a:cxn>
              </a:cxnLst>
              <a:rect l="0" t="0" r="r" b="b"/>
              <a:pathLst>
                <a:path w="41" h="41">
                  <a:moveTo>
                    <a:pt x="0" y="39"/>
                  </a:moveTo>
                  <a:lnTo>
                    <a:pt x="3" y="41"/>
                  </a:lnTo>
                  <a:lnTo>
                    <a:pt x="41" y="3"/>
                  </a:lnTo>
                  <a:lnTo>
                    <a:pt x="39"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7" name="Freeform 111"/>
            <p:cNvSpPr>
              <a:spLocks/>
            </p:cNvSpPr>
            <p:nvPr/>
          </p:nvSpPr>
          <p:spPr bwMode="auto">
            <a:xfrm>
              <a:off x="7777112" y="4381780"/>
              <a:ext cx="109814" cy="114806"/>
            </a:xfrm>
            <a:custGeom>
              <a:avLst/>
              <a:gdLst>
                <a:gd name="T0" fmla="*/ 37 w 44"/>
                <a:gd name="T1" fmla="*/ 0 h 46"/>
                <a:gd name="T2" fmla="*/ 0 w 44"/>
                <a:gd name="T3" fmla="*/ 39 h 46"/>
                <a:gd name="T4" fmla="*/ 6 w 44"/>
                <a:gd name="T5" fmla="*/ 46 h 46"/>
                <a:gd name="T6" fmla="*/ 44 w 44"/>
                <a:gd name="T7" fmla="*/ 8 h 46"/>
                <a:gd name="T8" fmla="*/ 37 w 44"/>
                <a:gd name="T9" fmla="*/ 0 h 46"/>
              </a:gdLst>
              <a:ahLst/>
              <a:cxnLst>
                <a:cxn ang="0">
                  <a:pos x="T0" y="T1"/>
                </a:cxn>
                <a:cxn ang="0">
                  <a:pos x="T2" y="T3"/>
                </a:cxn>
                <a:cxn ang="0">
                  <a:pos x="T4" y="T5"/>
                </a:cxn>
                <a:cxn ang="0">
                  <a:pos x="T6" y="T7"/>
                </a:cxn>
                <a:cxn ang="0">
                  <a:pos x="T8" y="T9"/>
                </a:cxn>
              </a:cxnLst>
              <a:rect l="0" t="0" r="r" b="b"/>
              <a:pathLst>
                <a:path w="44" h="46">
                  <a:moveTo>
                    <a:pt x="37" y="0"/>
                  </a:moveTo>
                  <a:lnTo>
                    <a:pt x="0" y="39"/>
                  </a:lnTo>
                  <a:lnTo>
                    <a:pt x="6" y="46"/>
                  </a:lnTo>
                  <a:lnTo>
                    <a:pt x="44" y="8"/>
                  </a:ln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8" name="Freeform 112"/>
            <p:cNvSpPr>
              <a:spLocks/>
            </p:cNvSpPr>
            <p:nvPr/>
          </p:nvSpPr>
          <p:spPr bwMode="auto">
            <a:xfrm>
              <a:off x="7757146" y="4366805"/>
              <a:ext cx="104823" cy="104823"/>
            </a:xfrm>
            <a:custGeom>
              <a:avLst/>
              <a:gdLst>
                <a:gd name="T0" fmla="*/ 0 w 42"/>
                <a:gd name="T1" fmla="*/ 38 h 42"/>
                <a:gd name="T2" fmla="*/ 4 w 42"/>
                <a:gd name="T3" fmla="*/ 42 h 42"/>
                <a:gd name="T4" fmla="*/ 42 w 42"/>
                <a:gd name="T5" fmla="*/ 4 h 42"/>
                <a:gd name="T6" fmla="*/ 38 w 42"/>
                <a:gd name="T7" fmla="*/ 0 h 42"/>
                <a:gd name="T8" fmla="*/ 0 w 42"/>
                <a:gd name="T9" fmla="*/ 38 h 42"/>
              </a:gdLst>
              <a:ahLst/>
              <a:cxnLst>
                <a:cxn ang="0">
                  <a:pos x="T0" y="T1"/>
                </a:cxn>
                <a:cxn ang="0">
                  <a:pos x="T2" y="T3"/>
                </a:cxn>
                <a:cxn ang="0">
                  <a:pos x="T4" y="T5"/>
                </a:cxn>
                <a:cxn ang="0">
                  <a:pos x="T6" y="T7"/>
                </a:cxn>
                <a:cxn ang="0">
                  <a:pos x="T8" y="T9"/>
                </a:cxn>
              </a:cxnLst>
              <a:rect l="0" t="0" r="r" b="b"/>
              <a:pathLst>
                <a:path w="42" h="42">
                  <a:moveTo>
                    <a:pt x="0" y="38"/>
                  </a:moveTo>
                  <a:lnTo>
                    <a:pt x="4" y="42"/>
                  </a:lnTo>
                  <a:lnTo>
                    <a:pt x="42" y="4"/>
                  </a:lnTo>
                  <a:lnTo>
                    <a:pt x="38"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69" name="Freeform 113"/>
            <p:cNvSpPr>
              <a:spLocks/>
            </p:cNvSpPr>
            <p:nvPr/>
          </p:nvSpPr>
          <p:spPr bwMode="auto">
            <a:xfrm>
              <a:off x="7729693" y="4469133"/>
              <a:ext cx="69882" cy="69882"/>
            </a:xfrm>
            <a:custGeom>
              <a:avLst/>
              <a:gdLst>
                <a:gd name="T0" fmla="*/ 28 w 28"/>
                <a:gd name="T1" fmla="*/ 20 h 28"/>
                <a:gd name="T2" fmla="*/ 8 w 28"/>
                <a:gd name="T3" fmla="*/ 0 h 28"/>
                <a:gd name="T4" fmla="*/ 0 w 28"/>
                <a:gd name="T5" fmla="*/ 20 h 28"/>
                <a:gd name="T6" fmla="*/ 9 w 28"/>
                <a:gd name="T7" fmla="*/ 28 h 28"/>
                <a:gd name="T8" fmla="*/ 28 w 28"/>
                <a:gd name="T9" fmla="*/ 20 h 28"/>
              </a:gdLst>
              <a:ahLst/>
              <a:cxnLst>
                <a:cxn ang="0">
                  <a:pos x="T0" y="T1"/>
                </a:cxn>
                <a:cxn ang="0">
                  <a:pos x="T2" y="T3"/>
                </a:cxn>
                <a:cxn ang="0">
                  <a:pos x="T4" y="T5"/>
                </a:cxn>
                <a:cxn ang="0">
                  <a:pos x="T6" y="T7"/>
                </a:cxn>
                <a:cxn ang="0">
                  <a:pos x="T8" y="T9"/>
                </a:cxn>
              </a:cxnLst>
              <a:rect l="0" t="0" r="r" b="b"/>
              <a:pathLst>
                <a:path w="28" h="28">
                  <a:moveTo>
                    <a:pt x="28" y="20"/>
                  </a:moveTo>
                  <a:lnTo>
                    <a:pt x="8" y="0"/>
                  </a:lnTo>
                  <a:lnTo>
                    <a:pt x="0" y="20"/>
                  </a:lnTo>
                  <a:lnTo>
                    <a:pt x="9" y="28"/>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0" name="Freeform 114"/>
            <p:cNvSpPr>
              <a:spLocks/>
            </p:cNvSpPr>
            <p:nvPr/>
          </p:nvSpPr>
          <p:spPr bwMode="auto">
            <a:xfrm>
              <a:off x="7712222" y="4526535"/>
              <a:ext cx="34941" cy="32446"/>
            </a:xfrm>
            <a:custGeom>
              <a:avLst/>
              <a:gdLst>
                <a:gd name="T0" fmla="*/ 0 w 14"/>
                <a:gd name="T1" fmla="*/ 13 h 13"/>
                <a:gd name="T2" fmla="*/ 14 w 14"/>
                <a:gd name="T3" fmla="*/ 6 h 13"/>
                <a:gd name="T4" fmla="*/ 6 w 14"/>
                <a:gd name="T5" fmla="*/ 0 h 13"/>
                <a:gd name="T6" fmla="*/ 0 w 14"/>
                <a:gd name="T7" fmla="*/ 13 h 13"/>
              </a:gdLst>
              <a:ahLst/>
              <a:cxnLst>
                <a:cxn ang="0">
                  <a:pos x="T0" y="T1"/>
                </a:cxn>
                <a:cxn ang="0">
                  <a:pos x="T2" y="T3"/>
                </a:cxn>
                <a:cxn ang="0">
                  <a:pos x="T4" y="T5"/>
                </a:cxn>
                <a:cxn ang="0">
                  <a:pos x="T6" y="T7"/>
                </a:cxn>
              </a:cxnLst>
              <a:rect l="0" t="0" r="r" b="b"/>
              <a:pathLst>
                <a:path w="14" h="13">
                  <a:moveTo>
                    <a:pt x="0" y="13"/>
                  </a:moveTo>
                  <a:lnTo>
                    <a:pt x="14" y="6"/>
                  </a:lnTo>
                  <a:lnTo>
                    <a:pt x="6" y="0"/>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1" name="Freeform 115"/>
            <p:cNvSpPr>
              <a:spLocks/>
            </p:cNvSpPr>
            <p:nvPr/>
          </p:nvSpPr>
          <p:spPr bwMode="auto">
            <a:xfrm>
              <a:off x="7859474" y="4341848"/>
              <a:ext cx="69882" cy="69882"/>
            </a:xfrm>
            <a:custGeom>
              <a:avLst/>
              <a:gdLst>
                <a:gd name="T0" fmla="*/ 7 w 28"/>
                <a:gd name="T1" fmla="*/ 0 h 28"/>
                <a:gd name="T2" fmla="*/ 0 w 28"/>
                <a:gd name="T3" fmla="*/ 8 h 28"/>
                <a:gd name="T4" fmla="*/ 20 w 28"/>
                <a:gd name="T5" fmla="*/ 28 h 28"/>
                <a:gd name="T6" fmla="*/ 28 w 28"/>
                <a:gd name="T7" fmla="*/ 20 h 28"/>
                <a:gd name="T8" fmla="*/ 7 w 28"/>
                <a:gd name="T9" fmla="*/ 0 h 28"/>
              </a:gdLst>
              <a:ahLst/>
              <a:cxnLst>
                <a:cxn ang="0">
                  <a:pos x="T0" y="T1"/>
                </a:cxn>
                <a:cxn ang="0">
                  <a:pos x="T2" y="T3"/>
                </a:cxn>
                <a:cxn ang="0">
                  <a:pos x="T4" y="T5"/>
                </a:cxn>
                <a:cxn ang="0">
                  <a:pos x="T6" y="T7"/>
                </a:cxn>
                <a:cxn ang="0">
                  <a:pos x="T8" y="T9"/>
                </a:cxn>
              </a:cxnLst>
              <a:rect l="0" t="0" r="r" b="b"/>
              <a:pathLst>
                <a:path w="28" h="28">
                  <a:moveTo>
                    <a:pt x="7" y="0"/>
                  </a:moveTo>
                  <a:lnTo>
                    <a:pt x="0" y="8"/>
                  </a:lnTo>
                  <a:lnTo>
                    <a:pt x="20" y="28"/>
                  </a:lnTo>
                  <a:lnTo>
                    <a:pt x="28" y="2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2" name="Freeform 116"/>
            <p:cNvSpPr>
              <a:spLocks/>
            </p:cNvSpPr>
            <p:nvPr/>
          </p:nvSpPr>
          <p:spPr bwMode="auto">
            <a:xfrm>
              <a:off x="7540014" y="4306907"/>
              <a:ext cx="279527" cy="339426"/>
            </a:xfrm>
            <a:custGeom>
              <a:avLst/>
              <a:gdLst>
                <a:gd name="T0" fmla="*/ 104 w 112"/>
                <a:gd name="T1" fmla="*/ 101 h 136"/>
                <a:gd name="T2" fmla="*/ 83 w 112"/>
                <a:gd name="T3" fmla="*/ 101 h 136"/>
                <a:gd name="T4" fmla="*/ 83 w 112"/>
                <a:gd name="T5" fmla="*/ 129 h 136"/>
                <a:gd name="T6" fmla="*/ 7 w 112"/>
                <a:gd name="T7" fmla="*/ 129 h 136"/>
                <a:gd name="T8" fmla="*/ 7 w 112"/>
                <a:gd name="T9" fmla="*/ 32 h 136"/>
                <a:gd name="T10" fmla="*/ 104 w 112"/>
                <a:gd name="T11" fmla="*/ 32 h 136"/>
                <a:gd name="T12" fmla="*/ 104 w 112"/>
                <a:gd name="T13" fmla="*/ 40 h 136"/>
                <a:gd name="T14" fmla="*/ 112 w 112"/>
                <a:gd name="T15" fmla="*/ 32 h 136"/>
                <a:gd name="T16" fmla="*/ 112 w 112"/>
                <a:gd name="T17" fmla="*/ 6 h 136"/>
                <a:gd name="T18" fmla="*/ 97 w 112"/>
                <a:gd name="T19" fmla="*/ 6 h 136"/>
                <a:gd name="T20" fmla="*/ 97 w 112"/>
                <a:gd name="T21" fmla="*/ 20 h 136"/>
                <a:gd name="T22" fmla="*/ 95 w 112"/>
                <a:gd name="T23" fmla="*/ 20 h 136"/>
                <a:gd name="T24" fmla="*/ 95 w 112"/>
                <a:gd name="T25" fmla="*/ 0 h 136"/>
                <a:gd name="T26" fmla="*/ 89 w 112"/>
                <a:gd name="T27" fmla="*/ 0 h 136"/>
                <a:gd name="T28" fmla="*/ 89 w 112"/>
                <a:gd name="T29" fmla="*/ 20 h 136"/>
                <a:gd name="T30" fmla="*/ 87 w 112"/>
                <a:gd name="T31" fmla="*/ 20 h 136"/>
                <a:gd name="T32" fmla="*/ 87 w 112"/>
                <a:gd name="T33" fmla="*/ 6 h 136"/>
                <a:gd name="T34" fmla="*/ 79 w 112"/>
                <a:gd name="T35" fmla="*/ 6 h 136"/>
                <a:gd name="T36" fmla="*/ 79 w 112"/>
                <a:gd name="T37" fmla="*/ 20 h 136"/>
                <a:gd name="T38" fmla="*/ 76 w 112"/>
                <a:gd name="T39" fmla="*/ 20 h 136"/>
                <a:gd name="T40" fmla="*/ 76 w 112"/>
                <a:gd name="T41" fmla="*/ 0 h 136"/>
                <a:gd name="T42" fmla="*/ 72 w 112"/>
                <a:gd name="T43" fmla="*/ 0 h 136"/>
                <a:gd name="T44" fmla="*/ 72 w 112"/>
                <a:gd name="T45" fmla="*/ 20 h 136"/>
                <a:gd name="T46" fmla="*/ 68 w 112"/>
                <a:gd name="T47" fmla="*/ 20 h 136"/>
                <a:gd name="T48" fmla="*/ 68 w 112"/>
                <a:gd name="T49" fmla="*/ 6 h 136"/>
                <a:gd name="T50" fmla="*/ 60 w 112"/>
                <a:gd name="T51" fmla="*/ 6 h 136"/>
                <a:gd name="T52" fmla="*/ 60 w 112"/>
                <a:gd name="T53" fmla="*/ 20 h 136"/>
                <a:gd name="T54" fmla="*/ 57 w 112"/>
                <a:gd name="T55" fmla="*/ 20 h 136"/>
                <a:gd name="T56" fmla="*/ 57 w 112"/>
                <a:gd name="T57" fmla="*/ 0 h 136"/>
                <a:gd name="T58" fmla="*/ 53 w 112"/>
                <a:gd name="T59" fmla="*/ 0 h 136"/>
                <a:gd name="T60" fmla="*/ 53 w 112"/>
                <a:gd name="T61" fmla="*/ 20 h 136"/>
                <a:gd name="T62" fmla="*/ 51 w 112"/>
                <a:gd name="T63" fmla="*/ 20 h 136"/>
                <a:gd name="T64" fmla="*/ 51 w 112"/>
                <a:gd name="T65" fmla="*/ 6 h 136"/>
                <a:gd name="T66" fmla="*/ 43 w 112"/>
                <a:gd name="T67" fmla="*/ 6 h 136"/>
                <a:gd name="T68" fmla="*/ 43 w 112"/>
                <a:gd name="T69" fmla="*/ 20 h 136"/>
                <a:gd name="T70" fmla="*/ 40 w 112"/>
                <a:gd name="T71" fmla="*/ 20 h 136"/>
                <a:gd name="T72" fmla="*/ 40 w 112"/>
                <a:gd name="T73" fmla="*/ 0 h 136"/>
                <a:gd name="T74" fmla="*/ 35 w 112"/>
                <a:gd name="T75" fmla="*/ 0 h 136"/>
                <a:gd name="T76" fmla="*/ 35 w 112"/>
                <a:gd name="T77" fmla="*/ 20 h 136"/>
                <a:gd name="T78" fmla="*/ 32 w 112"/>
                <a:gd name="T79" fmla="*/ 20 h 136"/>
                <a:gd name="T80" fmla="*/ 32 w 112"/>
                <a:gd name="T81" fmla="*/ 6 h 136"/>
                <a:gd name="T82" fmla="*/ 25 w 112"/>
                <a:gd name="T83" fmla="*/ 6 h 136"/>
                <a:gd name="T84" fmla="*/ 25 w 112"/>
                <a:gd name="T85" fmla="*/ 20 h 136"/>
                <a:gd name="T86" fmla="*/ 23 w 112"/>
                <a:gd name="T87" fmla="*/ 20 h 136"/>
                <a:gd name="T88" fmla="*/ 23 w 112"/>
                <a:gd name="T89" fmla="*/ 0 h 136"/>
                <a:gd name="T90" fmla="*/ 17 w 112"/>
                <a:gd name="T91" fmla="*/ 0 h 136"/>
                <a:gd name="T92" fmla="*/ 17 w 112"/>
                <a:gd name="T93" fmla="*/ 20 h 136"/>
                <a:gd name="T94" fmla="*/ 15 w 112"/>
                <a:gd name="T95" fmla="*/ 20 h 136"/>
                <a:gd name="T96" fmla="*/ 15 w 112"/>
                <a:gd name="T97" fmla="*/ 6 h 136"/>
                <a:gd name="T98" fmla="*/ 0 w 112"/>
                <a:gd name="T99" fmla="*/ 6 h 136"/>
                <a:gd name="T100" fmla="*/ 0 w 112"/>
                <a:gd name="T101" fmla="*/ 24 h 136"/>
                <a:gd name="T102" fmla="*/ 0 w 112"/>
                <a:gd name="T103" fmla="*/ 28 h 136"/>
                <a:gd name="T104" fmla="*/ 0 w 112"/>
                <a:gd name="T105" fmla="*/ 136 h 136"/>
                <a:gd name="T106" fmla="*/ 89 w 112"/>
                <a:gd name="T107" fmla="*/ 136 h 136"/>
                <a:gd name="T108" fmla="*/ 112 w 112"/>
                <a:gd name="T109" fmla="*/ 110 h 136"/>
                <a:gd name="T110" fmla="*/ 112 w 112"/>
                <a:gd name="T111" fmla="*/ 84 h 136"/>
                <a:gd name="T112" fmla="*/ 104 w 112"/>
                <a:gd name="T113" fmla="*/ 92 h 136"/>
                <a:gd name="T114" fmla="*/ 104 w 112"/>
                <a:gd name="T115" fmla="*/ 10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 h="136">
                  <a:moveTo>
                    <a:pt x="104" y="101"/>
                  </a:moveTo>
                  <a:lnTo>
                    <a:pt x="83" y="101"/>
                  </a:lnTo>
                  <a:lnTo>
                    <a:pt x="83" y="129"/>
                  </a:lnTo>
                  <a:lnTo>
                    <a:pt x="7" y="129"/>
                  </a:lnTo>
                  <a:lnTo>
                    <a:pt x="7" y="32"/>
                  </a:lnTo>
                  <a:lnTo>
                    <a:pt x="104" y="32"/>
                  </a:lnTo>
                  <a:lnTo>
                    <a:pt x="104" y="40"/>
                  </a:lnTo>
                  <a:lnTo>
                    <a:pt x="112" y="32"/>
                  </a:lnTo>
                  <a:lnTo>
                    <a:pt x="112" y="6"/>
                  </a:lnTo>
                  <a:lnTo>
                    <a:pt x="97" y="6"/>
                  </a:lnTo>
                  <a:lnTo>
                    <a:pt x="97" y="20"/>
                  </a:lnTo>
                  <a:lnTo>
                    <a:pt x="95" y="20"/>
                  </a:lnTo>
                  <a:lnTo>
                    <a:pt x="95" y="0"/>
                  </a:lnTo>
                  <a:lnTo>
                    <a:pt x="89" y="0"/>
                  </a:lnTo>
                  <a:lnTo>
                    <a:pt x="89" y="20"/>
                  </a:lnTo>
                  <a:lnTo>
                    <a:pt x="87" y="20"/>
                  </a:lnTo>
                  <a:lnTo>
                    <a:pt x="87" y="6"/>
                  </a:lnTo>
                  <a:lnTo>
                    <a:pt x="79" y="6"/>
                  </a:lnTo>
                  <a:lnTo>
                    <a:pt x="79" y="20"/>
                  </a:lnTo>
                  <a:lnTo>
                    <a:pt x="76" y="20"/>
                  </a:lnTo>
                  <a:lnTo>
                    <a:pt x="76" y="0"/>
                  </a:lnTo>
                  <a:lnTo>
                    <a:pt x="72" y="0"/>
                  </a:lnTo>
                  <a:lnTo>
                    <a:pt x="72" y="20"/>
                  </a:lnTo>
                  <a:lnTo>
                    <a:pt x="68" y="20"/>
                  </a:lnTo>
                  <a:lnTo>
                    <a:pt x="68" y="6"/>
                  </a:lnTo>
                  <a:lnTo>
                    <a:pt x="60" y="6"/>
                  </a:lnTo>
                  <a:lnTo>
                    <a:pt x="60" y="20"/>
                  </a:lnTo>
                  <a:lnTo>
                    <a:pt x="57" y="20"/>
                  </a:lnTo>
                  <a:lnTo>
                    <a:pt x="57" y="0"/>
                  </a:lnTo>
                  <a:lnTo>
                    <a:pt x="53" y="0"/>
                  </a:lnTo>
                  <a:lnTo>
                    <a:pt x="53" y="20"/>
                  </a:lnTo>
                  <a:lnTo>
                    <a:pt x="51" y="20"/>
                  </a:lnTo>
                  <a:lnTo>
                    <a:pt x="51" y="6"/>
                  </a:lnTo>
                  <a:lnTo>
                    <a:pt x="43" y="6"/>
                  </a:lnTo>
                  <a:lnTo>
                    <a:pt x="43" y="20"/>
                  </a:lnTo>
                  <a:lnTo>
                    <a:pt x="40" y="20"/>
                  </a:lnTo>
                  <a:lnTo>
                    <a:pt x="40" y="0"/>
                  </a:lnTo>
                  <a:lnTo>
                    <a:pt x="35" y="0"/>
                  </a:lnTo>
                  <a:lnTo>
                    <a:pt x="35" y="20"/>
                  </a:lnTo>
                  <a:lnTo>
                    <a:pt x="32" y="20"/>
                  </a:lnTo>
                  <a:lnTo>
                    <a:pt x="32" y="6"/>
                  </a:lnTo>
                  <a:lnTo>
                    <a:pt x="25" y="6"/>
                  </a:lnTo>
                  <a:lnTo>
                    <a:pt x="25" y="20"/>
                  </a:lnTo>
                  <a:lnTo>
                    <a:pt x="23" y="20"/>
                  </a:lnTo>
                  <a:lnTo>
                    <a:pt x="23" y="0"/>
                  </a:lnTo>
                  <a:lnTo>
                    <a:pt x="17" y="0"/>
                  </a:lnTo>
                  <a:lnTo>
                    <a:pt x="17" y="20"/>
                  </a:lnTo>
                  <a:lnTo>
                    <a:pt x="15" y="20"/>
                  </a:lnTo>
                  <a:lnTo>
                    <a:pt x="15" y="6"/>
                  </a:lnTo>
                  <a:lnTo>
                    <a:pt x="0" y="6"/>
                  </a:lnTo>
                  <a:lnTo>
                    <a:pt x="0" y="24"/>
                  </a:lnTo>
                  <a:lnTo>
                    <a:pt x="0" y="28"/>
                  </a:lnTo>
                  <a:lnTo>
                    <a:pt x="0" y="136"/>
                  </a:lnTo>
                  <a:lnTo>
                    <a:pt x="89" y="136"/>
                  </a:lnTo>
                  <a:lnTo>
                    <a:pt x="112" y="110"/>
                  </a:lnTo>
                  <a:lnTo>
                    <a:pt x="112" y="84"/>
                  </a:lnTo>
                  <a:lnTo>
                    <a:pt x="104" y="92"/>
                  </a:lnTo>
                  <a:lnTo>
                    <a:pt x="10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3" name="Rectangle 117"/>
            <p:cNvSpPr>
              <a:spLocks noChangeArrowheads="1"/>
            </p:cNvSpPr>
            <p:nvPr/>
          </p:nvSpPr>
          <p:spPr bwMode="auto">
            <a:xfrm>
              <a:off x="7589930" y="4421713"/>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4" name="Rectangle 118"/>
            <p:cNvSpPr>
              <a:spLocks noChangeArrowheads="1"/>
            </p:cNvSpPr>
            <p:nvPr/>
          </p:nvSpPr>
          <p:spPr bwMode="auto">
            <a:xfrm>
              <a:off x="7589930" y="4461645"/>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5" name="Rectangle 119"/>
            <p:cNvSpPr>
              <a:spLocks noChangeArrowheads="1"/>
            </p:cNvSpPr>
            <p:nvPr/>
          </p:nvSpPr>
          <p:spPr bwMode="auto">
            <a:xfrm>
              <a:off x="7589930" y="4506569"/>
              <a:ext cx="109814" cy="14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76" name="Rectangle 120"/>
            <p:cNvSpPr>
              <a:spLocks noChangeArrowheads="1"/>
            </p:cNvSpPr>
            <p:nvPr/>
          </p:nvSpPr>
          <p:spPr bwMode="auto">
            <a:xfrm>
              <a:off x="7589930" y="4548998"/>
              <a:ext cx="109814" cy="1747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
        <p:nvSpPr>
          <p:cNvPr id="77" name="矩形 3"/>
          <p:cNvSpPr>
            <a:spLocks noChangeArrowheads="1"/>
          </p:cNvSpPr>
          <p:nvPr/>
        </p:nvSpPr>
        <p:spPr bwMode="auto">
          <a:xfrm>
            <a:off x="6486402" y="5763127"/>
            <a:ext cx="954113" cy="40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lIns="91443" tIns="45723" rIns="91443" bIns="45723">
            <a:spAutoFit/>
          </a:bodyPr>
          <a:lstStyle/>
          <a:p>
            <a:r>
              <a:rPr lang="zh-CN" altLang="en-US" sz="2000" dirty="0">
                <a:solidFill>
                  <a:schemeClr val="tx1">
                    <a:lumMod val="50000"/>
                    <a:lumOff val="50000"/>
                  </a:schemeClr>
                </a:solidFill>
                <a:latin typeface="微软雅黑" pitchFamily="34" charset="-122"/>
                <a:ea typeface="微软雅黑" pitchFamily="34" charset="-122"/>
                <a:sym typeface="Arial" pitchFamily="34" charset="0"/>
              </a:rPr>
              <a:t>阶段六</a:t>
            </a:r>
          </a:p>
        </p:txBody>
      </p:sp>
      <p:sp>
        <p:nvSpPr>
          <p:cNvPr id="78" name="文本框 13"/>
          <p:cNvSpPr txBox="1"/>
          <p:nvPr/>
        </p:nvSpPr>
        <p:spPr>
          <a:xfrm>
            <a:off x="7621060" y="5566151"/>
            <a:ext cx="3251200" cy="753416"/>
          </a:xfrm>
          <a:prstGeom prst="rect">
            <a:avLst/>
          </a:prstGeom>
          <a:noFill/>
        </p:spPr>
        <p:txBody>
          <a:bodyPr wrap="square" lIns="87765" tIns="43881" rIns="87765" bIns="43881" rtlCol="0">
            <a:spAutoFit/>
          </a:bodyPr>
          <a:lstStyle/>
          <a:p>
            <a:pPr algn="l">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在此录入上述图表的综合描述说明，在此录入上述图表的综合描述说明，在此录入上述图表的综合描述说明。</a:t>
            </a:r>
          </a:p>
        </p:txBody>
      </p:sp>
      <p:grpSp>
        <p:nvGrpSpPr>
          <p:cNvPr id="91" name="组合 90"/>
          <p:cNvGrpSpPr/>
          <p:nvPr/>
        </p:nvGrpSpPr>
        <p:grpSpPr>
          <a:xfrm>
            <a:off x="5094870" y="3737773"/>
            <a:ext cx="2261164" cy="2315535"/>
            <a:chOff x="5528177" y="3619500"/>
            <a:chExt cx="3565023" cy="3650745"/>
          </a:xfrm>
        </p:grpSpPr>
        <p:pic>
          <p:nvPicPr>
            <p:cNvPr id="92" name="图片 9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3" name="椭圆 9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6646545" y="4021459"/>
            <a:ext cx="422291" cy="403672"/>
            <a:chOff x="3294063" y="754063"/>
            <a:chExt cx="5600701" cy="5353051"/>
          </a:xfrm>
          <a:solidFill>
            <a:schemeClr val="tx1">
              <a:lumMod val="65000"/>
              <a:lumOff val="35000"/>
            </a:schemeClr>
          </a:solidFill>
        </p:grpSpPr>
        <p:sp>
          <p:nvSpPr>
            <p:cNvPr id="52" name="Freeform 458"/>
            <p:cNvSpPr>
              <a:spLocks/>
            </p:cNvSpPr>
            <p:nvPr/>
          </p:nvSpPr>
          <p:spPr bwMode="auto">
            <a:xfrm>
              <a:off x="8235951" y="3122613"/>
              <a:ext cx="658813" cy="307975"/>
            </a:xfrm>
            <a:custGeom>
              <a:avLst/>
              <a:gdLst>
                <a:gd name="T0" fmla="*/ 135 w 175"/>
                <a:gd name="T1" fmla="*/ 0 h 82"/>
                <a:gd name="T2" fmla="*/ 175 w 175"/>
                <a:gd name="T3" fmla="*/ 41 h 82"/>
                <a:gd name="T4" fmla="*/ 135 w 175"/>
                <a:gd name="T5" fmla="*/ 82 h 82"/>
                <a:gd name="T6" fmla="*/ 41 w 175"/>
                <a:gd name="T7" fmla="*/ 82 h 82"/>
                <a:gd name="T8" fmla="*/ 0 w 175"/>
                <a:gd name="T9" fmla="*/ 41 h 82"/>
                <a:gd name="T10" fmla="*/ 12 w 175"/>
                <a:gd name="T11" fmla="*/ 12 h 82"/>
                <a:gd name="T12" fmla="*/ 41 w 175"/>
                <a:gd name="T13" fmla="*/ 0 h 82"/>
                <a:gd name="T14" fmla="*/ 135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5" y="0"/>
                  </a:moveTo>
                  <a:cubicBezTo>
                    <a:pt x="157" y="0"/>
                    <a:pt x="175" y="19"/>
                    <a:pt x="175" y="41"/>
                  </a:cubicBezTo>
                  <a:cubicBezTo>
                    <a:pt x="175" y="64"/>
                    <a:pt x="157" y="82"/>
                    <a:pt x="135" y="82"/>
                  </a:cubicBezTo>
                  <a:cubicBezTo>
                    <a:pt x="41" y="82"/>
                    <a:pt x="41" y="82"/>
                    <a:pt x="41" y="82"/>
                  </a:cubicBezTo>
                  <a:cubicBezTo>
                    <a:pt x="19" y="82"/>
                    <a:pt x="0" y="64"/>
                    <a:pt x="0" y="41"/>
                  </a:cubicBezTo>
                  <a:cubicBezTo>
                    <a:pt x="0" y="30"/>
                    <a:pt x="5" y="20"/>
                    <a:pt x="12" y="12"/>
                  </a:cubicBezTo>
                  <a:cubicBezTo>
                    <a:pt x="20" y="5"/>
                    <a:pt x="30" y="0"/>
                    <a:pt x="41" y="0"/>
                  </a:cubicBez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3" name="Freeform 459"/>
            <p:cNvSpPr>
              <a:spLocks/>
            </p:cNvSpPr>
            <p:nvPr/>
          </p:nvSpPr>
          <p:spPr bwMode="auto">
            <a:xfrm>
              <a:off x="7646988" y="1539876"/>
              <a:ext cx="571500" cy="587375"/>
            </a:xfrm>
            <a:custGeom>
              <a:avLst/>
              <a:gdLst>
                <a:gd name="T0" fmla="*/ 136 w 152"/>
                <a:gd name="T1" fmla="*/ 16 h 156"/>
                <a:gd name="T2" fmla="*/ 136 w 152"/>
                <a:gd name="T3" fmla="*/ 74 h 156"/>
                <a:gd name="T4" fmla="*/ 70 w 152"/>
                <a:gd name="T5" fmla="*/ 140 h 156"/>
                <a:gd name="T6" fmla="*/ 12 w 152"/>
                <a:gd name="T7" fmla="*/ 140 h 156"/>
                <a:gd name="T8" fmla="*/ 0 w 152"/>
                <a:gd name="T9" fmla="*/ 111 h 156"/>
                <a:gd name="T10" fmla="*/ 12 w 152"/>
                <a:gd name="T11" fmla="*/ 82 h 156"/>
                <a:gd name="T12" fmla="*/ 78 w 152"/>
                <a:gd name="T13" fmla="*/ 16 h 156"/>
                <a:gd name="T14" fmla="*/ 136 w 152"/>
                <a:gd name="T15" fmla="*/ 1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36" y="16"/>
                  </a:moveTo>
                  <a:cubicBezTo>
                    <a:pt x="152" y="32"/>
                    <a:pt x="152" y="58"/>
                    <a:pt x="136" y="74"/>
                  </a:cubicBezTo>
                  <a:cubicBezTo>
                    <a:pt x="70" y="140"/>
                    <a:pt x="70" y="140"/>
                    <a:pt x="70" y="140"/>
                  </a:cubicBezTo>
                  <a:cubicBezTo>
                    <a:pt x="54" y="156"/>
                    <a:pt x="28" y="156"/>
                    <a:pt x="12" y="140"/>
                  </a:cubicBezTo>
                  <a:cubicBezTo>
                    <a:pt x="4" y="132"/>
                    <a:pt x="0" y="121"/>
                    <a:pt x="0" y="111"/>
                  </a:cubicBezTo>
                  <a:cubicBezTo>
                    <a:pt x="0" y="100"/>
                    <a:pt x="4" y="90"/>
                    <a:pt x="12" y="82"/>
                  </a:cubicBezTo>
                  <a:cubicBezTo>
                    <a:pt x="78" y="16"/>
                    <a:pt x="78" y="16"/>
                    <a:pt x="78" y="16"/>
                  </a:cubicBezTo>
                  <a:cubicBezTo>
                    <a:pt x="94" y="0"/>
                    <a:pt x="120" y="0"/>
                    <a:pt x="13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4" name="Freeform 460"/>
            <p:cNvSpPr>
              <a:spLocks noEditPoints="1"/>
            </p:cNvSpPr>
            <p:nvPr/>
          </p:nvSpPr>
          <p:spPr bwMode="auto">
            <a:xfrm>
              <a:off x="4170363" y="1525588"/>
              <a:ext cx="3863975" cy="3567113"/>
            </a:xfrm>
            <a:custGeom>
              <a:avLst/>
              <a:gdLst>
                <a:gd name="T0" fmla="*/ 1028 w 1028"/>
                <a:gd name="T1" fmla="*/ 514 h 949"/>
                <a:gd name="T2" fmla="*/ 787 w 1028"/>
                <a:gd name="T3" fmla="*/ 949 h 949"/>
                <a:gd name="T4" fmla="*/ 241 w 1028"/>
                <a:gd name="T5" fmla="*/ 949 h 949"/>
                <a:gd name="T6" fmla="*/ 0 w 1028"/>
                <a:gd name="T7" fmla="*/ 514 h 949"/>
                <a:gd name="T8" fmla="*/ 514 w 1028"/>
                <a:gd name="T9" fmla="*/ 0 h 949"/>
                <a:gd name="T10" fmla="*/ 1028 w 1028"/>
                <a:gd name="T11" fmla="*/ 514 h 949"/>
                <a:gd name="T12" fmla="*/ 714 w 1028"/>
                <a:gd name="T13" fmla="*/ 345 h 949"/>
                <a:gd name="T14" fmla="*/ 714 w 1028"/>
                <a:gd name="T15" fmla="*/ 251 h 949"/>
                <a:gd name="T16" fmla="*/ 632 w 1028"/>
                <a:gd name="T17" fmla="*/ 187 h 949"/>
                <a:gd name="T18" fmla="*/ 563 w 1028"/>
                <a:gd name="T19" fmla="*/ 187 h 949"/>
                <a:gd name="T20" fmla="*/ 563 w 1028"/>
                <a:gd name="T21" fmla="*/ 153 h 949"/>
                <a:gd name="T22" fmla="*/ 466 w 1028"/>
                <a:gd name="T23" fmla="*/ 153 h 949"/>
                <a:gd name="T24" fmla="*/ 466 w 1028"/>
                <a:gd name="T25" fmla="*/ 187 h 949"/>
                <a:gd name="T26" fmla="*/ 397 w 1028"/>
                <a:gd name="T27" fmla="*/ 187 h 949"/>
                <a:gd name="T28" fmla="*/ 316 w 1028"/>
                <a:gd name="T29" fmla="*/ 251 h 949"/>
                <a:gd name="T30" fmla="*/ 316 w 1028"/>
                <a:gd name="T31" fmla="*/ 438 h 949"/>
                <a:gd name="T32" fmla="*/ 397 w 1028"/>
                <a:gd name="T33" fmla="*/ 503 h 949"/>
                <a:gd name="T34" fmla="*/ 466 w 1028"/>
                <a:gd name="T35" fmla="*/ 503 h 949"/>
                <a:gd name="T36" fmla="*/ 466 w 1028"/>
                <a:gd name="T37" fmla="*/ 701 h 949"/>
                <a:gd name="T38" fmla="*/ 440 w 1028"/>
                <a:gd name="T39" fmla="*/ 701 h 949"/>
                <a:gd name="T40" fmla="*/ 389 w 1028"/>
                <a:gd name="T41" fmla="*/ 661 h 949"/>
                <a:gd name="T42" fmla="*/ 389 w 1028"/>
                <a:gd name="T43" fmla="*/ 602 h 949"/>
                <a:gd name="T44" fmla="*/ 315 w 1028"/>
                <a:gd name="T45" fmla="*/ 602 h 949"/>
                <a:gd name="T46" fmla="*/ 315 w 1028"/>
                <a:gd name="T47" fmla="*/ 696 h 949"/>
                <a:gd name="T48" fmla="*/ 396 w 1028"/>
                <a:gd name="T49" fmla="*/ 760 h 949"/>
                <a:gd name="T50" fmla="*/ 466 w 1028"/>
                <a:gd name="T51" fmla="*/ 760 h 949"/>
                <a:gd name="T52" fmla="*/ 466 w 1028"/>
                <a:gd name="T53" fmla="*/ 796 h 949"/>
                <a:gd name="T54" fmla="*/ 563 w 1028"/>
                <a:gd name="T55" fmla="*/ 796 h 949"/>
                <a:gd name="T56" fmla="*/ 563 w 1028"/>
                <a:gd name="T57" fmla="*/ 760 h 949"/>
                <a:gd name="T58" fmla="*/ 632 w 1028"/>
                <a:gd name="T59" fmla="*/ 760 h 949"/>
                <a:gd name="T60" fmla="*/ 713 w 1028"/>
                <a:gd name="T61" fmla="*/ 696 h 949"/>
                <a:gd name="T62" fmla="*/ 713 w 1028"/>
                <a:gd name="T63" fmla="*/ 509 h 949"/>
                <a:gd name="T64" fmla="*/ 632 w 1028"/>
                <a:gd name="T65" fmla="*/ 444 h 949"/>
                <a:gd name="T66" fmla="*/ 563 w 1028"/>
                <a:gd name="T67" fmla="*/ 444 h 949"/>
                <a:gd name="T68" fmla="*/ 563 w 1028"/>
                <a:gd name="T69" fmla="*/ 246 h 949"/>
                <a:gd name="T70" fmla="*/ 588 w 1028"/>
                <a:gd name="T71" fmla="*/ 246 h 949"/>
                <a:gd name="T72" fmla="*/ 639 w 1028"/>
                <a:gd name="T73" fmla="*/ 286 h 949"/>
                <a:gd name="T74" fmla="*/ 639 w 1028"/>
                <a:gd name="T75" fmla="*/ 345 h 949"/>
                <a:gd name="T76" fmla="*/ 714 w 1028"/>
                <a:gd name="T77" fmla="*/ 345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8" h="949">
                  <a:moveTo>
                    <a:pt x="1028" y="514"/>
                  </a:moveTo>
                  <a:cubicBezTo>
                    <a:pt x="1028" y="697"/>
                    <a:pt x="932" y="858"/>
                    <a:pt x="787" y="949"/>
                  </a:cubicBezTo>
                  <a:cubicBezTo>
                    <a:pt x="241" y="949"/>
                    <a:pt x="241" y="949"/>
                    <a:pt x="241" y="949"/>
                  </a:cubicBezTo>
                  <a:cubicBezTo>
                    <a:pt x="97" y="858"/>
                    <a:pt x="0" y="697"/>
                    <a:pt x="0" y="514"/>
                  </a:cubicBezTo>
                  <a:cubicBezTo>
                    <a:pt x="0" y="230"/>
                    <a:pt x="231" y="0"/>
                    <a:pt x="514" y="0"/>
                  </a:cubicBezTo>
                  <a:cubicBezTo>
                    <a:pt x="798" y="0"/>
                    <a:pt x="1028" y="230"/>
                    <a:pt x="1028" y="514"/>
                  </a:cubicBezTo>
                  <a:close/>
                  <a:moveTo>
                    <a:pt x="714" y="345"/>
                  </a:moveTo>
                  <a:cubicBezTo>
                    <a:pt x="714" y="251"/>
                    <a:pt x="714" y="251"/>
                    <a:pt x="714" y="251"/>
                  </a:cubicBezTo>
                  <a:cubicBezTo>
                    <a:pt x="714" y="216"/>
                    <a:pt x="677" y="187"/>
                    <a:pt x="632" y="187"/>
                  </a:cubicBezTo>
                  <a:cubicBezTo>
                    <a:pt x="563" y="187"/>
                    <a:pt x="563" y="187"/>
                    <a:pt x="563" y="187"/>
                  </a:cubicBezTo>
                  <a:cubicBezTo>
                    <a:pt x="563" y="153"/>
                    <a:pt x="563" y="153"/>
                    <a:pt x="563" y="153"/>
                  </a:cubicBezTo>
                  <a:cubicBezTo>
                    <a:pt x="466" y="153"/>
                    <a:pt x="466" y="153"/>
                    <a:pt x="466" y="153"/>
                  </a:cubicBezTo>
                  <a:cubicBezTo>
                    <a:pt x="466" y="187"/>
                    <a:pt x="466" y="187"/>
                    <a:pt x="466" y="187"/>
                  </a:cubicBezTo>
                  <a:cubicBezTo>
                    <a:pt x="397" y="187"/>
                    <a:pt x="397" y="187"/>
                    <a:pt x="397" y="187"/>
                  </a:cubicBezTo>
                  <a:cubicBezTo>
                    <a:pt x="352" y="187"/>
                    <a:pt x="316" y="216"/>
                    <a:pt x="316" y="251"/>
                  </a:cubicBezTo>
                  <a:cubicBezTo>
                    <a:pt x="316" y="438"/>
                    <a:pt x="316" y="438"/>
                    <a:pt x="316" y="438"/>
                  </a:cubicBezTo>
                  <a:cubicBezTo>
                    <a:pt x="316" y="474"/>
                    <a:pt x="352" y="503"/>
                    <a:pt x="397" y="503"/>
                  </a:cubicBezTo>
                  <a:cubicBezTo>
                    <a:pt x="466" y="503"/>
                    <a:pt x="466" y="503"/>
                    <a:pt x="466" y="503"/>
                  </a:cubicBezTo>
                  <a:cubicBezTo>
                    <a:pt x="466" y="701"/>
                    <a:pt x="466" y="701"/>
                    <a:pt x="466" y="701"/>
                  </a:cubicBezTo>
                  <a:cubicBezTo>
                    <a:pt x="440" y="701"/>
                    <a:pt x="440" y="701"/>
                    <a:pt x="440" y="701"/>
                  </a:cubicBezTo>
                  <a:cubicBezTo>
                    <a:pt x="412" y="701"/>
                    <a:pt x="389" y="683"/>
                    <a:pt x="389" y="661"/>
                  </a:cubicBezTo>
                  <a:cubicBezTo>
                    <a:pt x="389" y="602"/>
                    <a:pt x="389" y="602"/>
                    <a:pt x="389" y="602"/>
                  </a:cubicBezTo>
                  <a:cubicBezTo>
                    <a:pt x="315" y="602"/>
                    <a:pt x="315" y="602"/>
                    <a:pt x="315" y="602"/>
                  </a:cubicBezTo>
                  <a:cubicBezTo>
                    <a:pt x="315" y="696"/>
                    <a:pt x="315" y="696"/>
                    <a:pt x="315" y="696"/>
                  </a:cubicBezTo>
                  <a:cubicBezTo>
                    <a:pt x="315" y="731"/>
                    <a:pt x="351" y="760"/>
                    <a:pt x="396" y="760"/>
                  </a:cubicBezTo>
                  <a:cubicBezTo>
                    <a:pt x="466" y="760"/>
                    <a:pt x="466" y="760"/>
                    <a:pt x="466" y="760"/>
                  </a:cubicBezTo>
                  <a:cubicBezTo>
                    <a:pt x="466" y="796"/>
                    <a:pt x="466" y="796"/>
                    <a:pt x="466" y="796"/>
                  </a:cubicBezTo>
                  <a:cubicBezTo>
                    <a:pt x="563" y="796"/>
                    <a:pt x="563" y="796"/>
                    <a:pt x="563" y="796"/>
                  </a:cubicBezTo>
                  <a:cubicBezTo>
                    <a:pt x="563" y="760"/>
                    <a:pt x="563" y="760"/>
                    <a:pt x="563" y="760"/>
                  </a:cubicBezTo>
                  <a:cubicBezTo>
                    <a:pt x="632" y="760"/>
                    <a:pt x="632" y="760"/>
                    <a:pt x="632" y="760"/>
                  </a:cubicBezTo>
                  <a:cubicBezTo>
                    <a:pt x="677" y="760"/>
                    <a:pt x="713" y="731"/>
                    <a:pt x="713" y="696"/>
                  </a:cubicBezTo>
                  <a:cubicBezTo>
                    <a:pt x="713" y="509"/>
                    <a:pt x="713" y="509"/>
                    <a:pt x="713" y="509"/>
                  </a:cubicBezTo>
                  <a:cubicBezTo>
                    <a:pt x="713" y="473"/>
                    <a:pt x="677" y="444"/>
                    <a:pt x="632" y="444"/>
                  </a:cubicBezTo>
                  <a:cubicBezTo>
                    <a:pt x="563" y="444"/>
                    <a:pt x="563" y="444"/>
                    <a:pt x="563" y="444"/>
                  </a:cubicBezTo>
                  <a:cubicBezTo>
                    <a:pt x="563" y="246"/>
                    <a:pt x="563" y="246"/>
                    <a:pt x="563" y="246"/>
                  </a:cubicBezTo>
                  <a:cubicBezTo>
                    <a:pt x="588" y="246"/>
                    <a:pt x="588" y="246"/>
                    <a:pt x="588" y="246"/>
                  </a:cubicBezTo>
                  <a:cubicBezTo>
                    <a:pt x="617" y="246"/>
                    <a:pt x="639" y="264"/>
                    <a:pt x="639" y="286"/>
                  </a:cubicBezTo>
                  <a:cubicBezTo>
                    <a:pt x="639" y="345"/>
                    <a:pt x="639" y="345"/>
                    <a:pt x="639" y="345"/>
                  </a:cubicBezTo>
                  <a:lnTo>
                    <a:pt x="714"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5" name="Freeform 461"/>
            <p:cNvSpPr>
              <a:spLocks/>
            </p:cNvSpPr>
            <p:nvPr/>
          </p:nvSpPr>
          <p:spPr bwMode="auto">
            <a:xfrm>
              <a:off x="5187951" y="5254626"/>
              <a:ext cx="1827213" cy="209550"/>
            </a:xfrm>
            <a:custGeom>
              <a:avLst/>
              <a:gdLst>
                <a:gd name="T0" fmla="*/ 436 w 486"/>
                <a:gd name="T1" fmla="*/ 0 h 56"/>
                <a:gd name="T2" fmla="*/ 486 w 486"/>
                <a:gd name="T3" fmla="*/ 28 h 56"/>
                <a:gd name="T4" fmla="*/ 436 w 486"/>
                <a:gd name="T5" fmla="*/ 56 h 56"/>
                <a:gd name="T6" fmla="*/ 51 w 486"/>
                <a:gd name="T7" fmla="*/ 56 h 56"/>
                <a:gd name="T8" fmla="*/ 0 w 486"/>
                <a:gd name="T9" fmla="*/ 28 h 56"/>
                <a:gd name="T10" fmla="*/ 15 w 486"/>
                <a:gd name="T11" fmla="*/ 8 h 56"/>
                <a:gd name="T12" fmla="*/ 51 w 486"/>
                <a:gd name="T13" fmla="*/ 0 h 56"/>
                <a:gd name="T14" fmla="*/ 436 w 486"/>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56">
                  <a:moveTo>
                    <a:pt x="436" y="0"/>
                  </a:moveTo>
                  <a:cubicBezTo>
                    <a:pt x="464" y="0"/>
                    <a:pt x="486" y="13"/>
                    <a:pt x="486" y="28"/>
                  </a:cubicBezTo>
                  <a:cubicBezTo>
                    <a:pt x="486" y="44"/>
                    <a:pt x="464" y="56"/>
                    <a:pt x="436" y="56"/>
                  </a:cubicBezTo>
                  <a:cubicBezTo>
                    <a:pt x="51" y="56"/>
                    <a:pt x="51" y="56"/>
                    <a:pt x="51" y="56"/>
                  </a:cubicBezTo>
                  <a:cubicBezTo>
                    <a:pt x="23" y="56"/>
                    <a:pt x="0" y="44"/>
                    <a:pt x="0" y="28"/>
                  </a:cubicBezTo>
                  <a:cubicBezTo>
                    <a:pt x="0" y="20"/>
                    <a:pt x="6" y="13"/>
                    <a:pt x="15" y="8"/>
                  </a:cubicBezTo>
                  <a:cubicBezTo>
                    <a:pt x="24" y="3"/>
                    <a:pt x="37" y="0"/>
                    <a:pt x="51" y="0"/>
                  </a:cubicBezTo>
                  <a:lnTo>
                    <a:pt x="4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6" name="Freeform 462"/>
            <p:cNvSpPr>
              <a:spLocks/>
            </p:cNvSpPr>
            <p:nvPr/>
          </p:nvSpPr>
          <p:spPr bwMode="auto">
            <a:xfrm>
              <a:off x="5368926" y="5576888"/>
              <a:ext cx="1470025" cy="211138"/>
            </a:xfrm>
            <a:custGeom>
              <a:avLst/>
              <a:gdLst>
                <a:gd name="T0" fmla="*/ 341 w 391"/>
                <a:gd name="T1" fmla="*/ 0 h 56"/>
                <a:gd name="T2" fmla="*/ 391 w 391"/>
                <a:gd name="T3" fmla="*/ 28 h 56"/>
                <a:gd name="T4" fmla="*/ 341 w 391"/>
                <a:gd name="T5" fmla="*/ 56 h 56"/>
                <a:gd name="T6" fmla="*/ 50 w 391"/>
                <a:gd name="T7" fmla="*/ 56 h 56"/>
                <a:gd name="T8" fmla="*/ 0 w 391"/>
                <a:gd name="T9" fmla="*/ 28 h 56"/>
                <a:gd name="T10" fmla="*/ 14 w 391"/>
                <a:gd name="T11" fmla="*/ 8 h 56"/>
                <a:gd name="T12" fmla="*/ 50 w 391"/>
                <a:gd name="T13" fmla="*/ 0 h 56"/>
                <a:gd name="T14" fmla="*/ 341 w 391"/>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56">
                  <a:moveTo>
                    <a:pt x="341" y="0"/>
                  </a:moveTo>
                  <a:cubicBezTo>
                    <a:pt x="369" y="0"/>
                    <a:pt x="391" y="12"/>
                    <a:pt x="391" y="28"/>
                  </a:cubicBezTo>
                  <a:cubicBezTo>
                    <a:pt x="391" y="43"/>
                    <a:pt x="369" y="56"/>
                    <a:pt x="341" y="56"/>
                  </a:cubicBezTo>
                  <a:cubicBezTo>
                    <a:pt x="50" y="56"/>
                    <a:pt x="50" y="56"/>
                    <a:pt x="50" y="56"/>
                  </a:cubicBezTo>
                  <a:cubicBezTo>
                    <a:pt x="22" y="56"/>
                    <a:pt x="0" y="43"/>
                    <a:pt x="0" y="28"/>
                  </a:cubicBezTo>
                  <a:cubicBezTo>
                    <a:pt x="0" y="20"/>
                    <a:pt x="5" y="13"/>
                    <a:pt x="14" y="8"/>
                  </a:cubicBezTo>
                  <a:cubicBezTo>
                    <a:pt x="24" y="3"/>
                    <a:pt x="36" y="0"/>
                    <a:pt x="50" y="0"/>
                  </a:cubicBezTo>
                  <a:lnTo>
                    <a:pt x="3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7" name="Freeform 463"/>
            <p:cNvSpPr>
              <a:spLocks/>
            </p:cNvSpPr>
            <p:nvPr/>
          </p:nvSpPr>
          <p:spPr bwMode="auto">
            <a:xfrm>
              <a:off x="5556251" y="5895976"/>
              <a:ext cx="1090613" cy="211138"/>
            </a:xfrm>
            <a:custGeom>
              <a:avLst/>
              <a:gdLst>
                <a:gd name="T0" fmla="*/ 240 w 290"/>
                <a:gd name="T1" fmla="*/ 0 h 56"/>
                <a:gd name="T2" fmla="*/ 290 w 290"/>
                <a:gd name="T3" fmla="*/ 28 h 56"/>
                <a:gd name="T4" fmla="*/ 240 w 290"/>
                <a:gd name="T5" fmla="*/ 56 h 56"/>
                <a:gd name="T6" fmla="*/ 50 w 290"/>
                <a:gd name="T7" fmla="*/ 56 h 56"/>
                <a:gd name="T8" fmla="*/ 0 w 290"/>
                <a:gd name="T9" fmla="*/ 28 h 56"/>
                <a:gd name="T10" fmla="*/ 15 w 290"/>
                <a:gd name="T11" fmla="*/ 8 h 56"/>
                <a:gd name="T12" fmla="*/ 50 w 290"/>
                <a:gd name="T13" fmla="*/ 0 h 56"/>
                <a:gd name="T14" fmla="*/ 240 w 290"/>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56">
                  <a:moveTo>
                    <a:pt x="240" y="0"/>
                  </a:moveTo>
                  <a:cubicBezTo>
                    <a:pt x="268" y="0"/>
                    <a:pt x="290" y="12"/>
                    <a:pt x="290" y="28"/>
                  </a:cubicBezTo>
                  <a:cubicBezTo>
                    <a:pt x="290" y="43"/>
                    <a:pt x="268" y="56"/>
                    <a:pt x="240" y="56"/>
                  </a:cubicBezTo>
                  <a:cubicBezTo>
                    <a:pt x="50" y="56"/>
                    <a:pt x="50" y="56"/>
                    <a:pt x="50" y="56"/>
                  </a:cubicBezTo>
                  <a:cubicBezTo>
                    <a:pt x="23" y="56"/>
                    <a:pt x="0" y="43"/>
                    <a:pt x="0" y="28"/>
                  </a:cubicBezTo>
                  <a:cubicBezTo>
                    <a:pt x="0" y="20"/>
                    <a:pt x="6" y="13"/>
                    <a:pt x="15" y="8"/>
                  </a:cubicBezTo>
                  <a:cubicBezTo>
                    <a:pt x="24" y="3"/>
                    <a:pt x="37" y="0"/>
                    <a:pt x="50" y="0"/>
                  </a:cubicBezTo>
                  <a:lnTo>
                    <a:pt x="24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8" name="Freeform 464"/>
            <p:cNvSpPr>
              <a:spLocks/>
            </p:cNvSpPr>
            <p:nvPr/>
          </p:nvSpPr>
          <p:spPr bwMode="auto">
            <a:xfrm>
              <a:off x="6286501" y="3416301"/>
              <a:ext cx="285750" cy="744538"/>
            </a:xfrm>
            <a:custGeom>
              <a:avLst/>
              <a:gdLst>
                <a:gd name="T0" fmla="*/ 76 w 76"/>
                <a:gd name="T1" fmla="*/ 41 h 198"/>
                <a:gd name="T2" fmla="*/ 76 w 76"/>
                <a:gd name="T3" fmla="*/ 158 h 198"/>
                <a:gd name="T4" fmla="*/ 25 w 76"/>
                <a:gd name="T5" fmla="*/ 198 h 198"/>
                <a:gd name="T6" fmla="*/ 0 w 76"/>
                <a:gd name="T7" fmla="*/ 198 h 198"/>
                <a:gd name="T8" fmla="*/ 0 w 76"/>
                <a:gd name="T9" fmla="*/ 0 h 198"/>
                <a:gd name="T10" fmla="*/ 25 w 76"/>
                <a:gd name="T11" fmla="*/ 0 h 198"/>
                <a:gd name="T12" fmla="*/ 76 w 76"/>
                <a:gd name="T13" fmla="*/ 41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41"/>
                  </a:moveTo>
                  <a:cubicBezTo>
                    <a:pt x="76" y="158"/>
                    <a:pt x="76" y="158"/>
                    <a:pt x="76" y="158"/>
                  </a:cubicBezTo>
                  <a:cubicBezTo>
                    <a:pt x="76" y="180"/>
                    <a:pt x="53" y="198"/>
                    <a:pt x="25" y="198"/>
                  </a:cubicBezTo>
                  <a:cubicBezTo>
                    <a:pt x="0" y="198"/>
                    <a:pt x="0" y="198"/>
                    <a:pt x="0" y="198"/>
                  </a:cubicBezTo>
                  <a:cubicBezTo>
                    <a:pt x="0" y="0"/>
                    <a:pt x="0" y="0"/>
                    <a:pt x="0" y="0"/>
                  </a:cubicBezTo>
                  <a:cubicBezTo>
                    <a:pt x="25" y="0"/>
                    <a:pt x="25" y="0"/>
                    <a:pt x="25" y="0"/>
                  </a:cubicBezTo>
                  <a:cubicBezTo>
                    <a:pt x="53" y="0"/>
                    <a:pt x="76" y="18"/>
                    <a:pt x="7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59" name="Freeform 465"/>
            <p:cNvSpPr>
              <a:spLocks/>
            </p:cNvSpPr>
            <p:nvPr/>
          </p:nvSpPr>
          <p:spPr bwMode="auto">
            <a:xfrm>
              <a:off x="5948363" y="754063"/>
              <a:ext cx="307975" cy="658813"/>
            </a:xfrm>
            <a:custGeom>
              <a:avLst/>
              <a:gdLst>
                <a:gd name="T0" fmla="*/ 82 w 82"/>
                <a:gd name="T1" fmla="*/ 41 h 175"/>
                <a:gd name="T2" fmla="*/ 82 w 82"/>
                <a:gd name="T3" fmla="*/ 134 h 175"/>
                <a:gd name="T4" fmla="*/ 41 w 82"/>
                <a:gd name="T5" fmla="*/ 175 h 175"/>
                <a:gd name="T6" fmla="*/ 12 w 82"/>
                <a:gd name="T7" fmla="*/ 163 h 175"/>
                <a:gd name="T8" fmla="*/ 0 w 82"/>
                <a:gd name="T9" fmla="*/ 134 h 175"/>
                <a:gd name="T10" fmla="*/ 0 w 82"/>
                <a:gd name="T11" fmla="*/ 41 h 175"/>
                <a:gd name="T12" fmla="*/ 41 w 82"/>
                <a:gd name="T13" fmla="*/ 0 h 175"/>
                <a:gd name="T14" fmla="*/ 82 w 82"/>
                <a:gd name="T15" fmla="*/ 41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75">
                  <a:moveTo>
                    <a:pt x="82" y="41"/>
                  </a:moveTo>
                  <a:cubicBezTo>
                    <a:pt x="82" y="134"/>
                    <a:pt x="82" y="134"/>
                    <a:pt x="82" y="134"/>
                  </a:cubicBezTo>
                  <a:cubicBezTo>
                    <a:pt x="82" y="157"/>
                    <a:pt x="64" y="175"/>
                    <a:pt x="41" y="175"/>
                  </a:cubicBezTo>
                  <a:cubicBezTo>
                    <a:pt x="30" y="175"/>
                    <a:pt x="20" y="171"/>
                    <a:pt x="12" y="163"/>
                  </a:cubicBezTo>
                  <a:cubicBezTo>
                    <a:pt x="5" y="156"/>
                    <a:pt x="0" y="146"/>
                    <a:pt x="0" y="134"/>
                  </a:cubicBezTo>
                  <a:cubicBezTo>
                    <a:pt x="0" y="41"/>
                    <a:pt x="0" y="41"/>
                    <a:pt x="0" y="41"/>
                  </a:cubicBezTo>
                  <a:cubicBezTo>
                    <a:pt x="0" y="19"/>
                    <a:pt x="19" y="0"/>
                    <a:pt x="41" y="0"/>
                  </a:cubicBezTo>
                  <a:cubicBezTo>
                    <a:pt x="64" y="0"/>
                    <a:pt x="82" y="19"/>
                    <a:pt x="82"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0" name="Freeform 466"/>
            <p:cNvSpPr>
              <a:spLocks/>
            </p:cNvSpPr>
            <p:nvPr/>
          </p:nvSpPr>
          <p:spPr bwMode="auto">
            <a:xfrm>
              <a:off x="5635626" y="2449513"/>
              <a:ext cx="285750" cy="744538"/>
            </a:xfrm>
            <a:custGeom>
              <a:avLst/>
              <a:gdLst>
                <a:gd name="T0" fmla="*/ 76 w 76"/>
                <a:gd name="T1" fmla="*/ 0 h 198"/>
                <a:gd name="T2" fmla="*/ 76 w 76"/>
                <a:gd name="T3" fmla="*/ 198 h 198"/>
                <a:gd name="T4" fmla="*/ 51 w 76"/>
                <a:gd name="T5" fmla="*/ 198 h 198"/>
                <a:gd name="T6" fmla="*/ 0 w 76"/>
                <a:gd name="T7" fmla="*/ 157 h 198"/>
                <a:gd name="T8" fmla="*/ 0 w 76"/>
                <a:gd name="T9" fmla="*/ 40 h 198"/>
                <a:gd name="T10" fmla="*/ 51 w 76"/>
                <a:gd name="T11" fmla="*/ 0 h 198"/>
                <a:gd name="T12" fmla="*/ 76 w 76"/>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76" h="198">
                  <a:moveTo>
                    <a:pt x="76" y="0"/>
                  </a:moveTo>
                  <a:cubicBezTo>
                    <a:pt x="76" y="198"/>
                    <a:pt x="76" y="198"/>
                    <a:pt x="76" y="198"/>
                  </a:cubicBezTo>
                  <a:cubicBezTo>
                    <a:pt x="51" y="198"/>
                    <a:pt x="51" y="198"/>
                    <a:pt x="51" y="198"/>
                  </a:cubicBezTo>
                  <a:cubicBezTo>
                    <a:pt x="23" y="198"/>
                    <a:pt x="0" y="180"/>
                    <a:pt x="0" y="157"/>
                  </a:cubicBezTo>
                  <a:cubicBezTo>
                    <a:pt x="0" y="40"/>
                    <a:pt x="0" y="40"/>
                    <a:pt x="0" y="40"/>
                  </a:cubicBezTo>
                  <a:cubicBezTo>
                    <a:pt x="0" y="18"/>
                    <a:pt x="23" y="0"/>
                    <a:pt x="51" y="0"/>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1" name="Freeform 467"/>
            <p:cNvSpPr>
              <a:spLocks/>
            </p:cNvSpPr>
            <p:nvPr/>
          </p:nvSpPr>
          <p:spPr bwMode="auto">
            <a:xfrm>
              <a:off x="3951288" y="1539876"/>
              <a:ext cx="571500" cy="587375"/>
            </a:xfrm>
            <a:custGeom>
              <a:avLst/>
              <a:gdLst>
                <a:gd name="T0" fmla="*/ 140 w 152"/>
                <a:gd name="T1" fmla="*/ 82 h 156"/>
                <a:gd name="T2" fmla="*/ 152 w 152"/>
                <a:gd name="T3" fmla="*/ 111 h 156"/>
                <a:gd name="T4" fmla="*/ 140 w 152"/>
                <a:gd name="T5" fmla="*/ 140 h 156"/>
                <a:gd name="T6" fmla="*/ 82 w 152"/>
                <a:gd name="T7" fmla="*/ 140 h 156"/>
                <a:gd name="T8" fmla="*/ 16 w 152"/>
                <a:gd name="T9" fmla="*/ 74 h 156"/>
                <a:gd name="T10" fmla="*/ 16 w 152"/>
                <a:gd name="T11" fmla="*/ 16 h 156"/>
                <a:gd name="T12" fmla="*/ 74 w 152"/>
                <a:gd name="T13" fmla="*/ 16 h 156"/>
                <a:gd name="T14" fmla="*/ 140 w 152"/>
                <a:gd name="T15" fmla="*/ 8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56">
                  <a:moveTo>
                    <a:pt x="140" y="82"/>
                  </a:moveTo>
                  <a:cubicBezTo>
                    <a:pt x="148" y="90"/>
                    <a:pt x="152" y="100"/>
                    <a:pt x="152" y="111"/>
                  </a:cubicBezTo>
                  <a:cubicBezTo>
                    <a:pt x="152" y="121"/>
                    <a:pt x="148" y="132"/>
                    <a:pt x="140" y="140"/>
                  </a:cubicBezTo>
                  <a:cubicBezTo>
                    <a:pt x="124" y="156"/>
                    <a:pt x="98" y="156"/>
                    <a:pt x="82" y="140"/>
                  </a:cubicBezTo>
                  <a:cubicBezTo>
                    <a:pt x="16" y="74"/>
                    <a:pt x="16" y="74"/>
                    <a:pt x="16" y="74"/>
                  </a:cubicBezTo>
                  <a:cubicBezTo>
                    <a:pt x="0" y="58"/>
                    <a:pt x="0" y="32"/>
                    <a:pt x="16" y="16"/>
                  </a:cubicBezTo>
                  <a:cubicBezTo>
                    <a:pt x="32" y="0"/>
                    <a:pt x="58" y="0"/>
                    <a:pt x="74" y="16"/>
                  </a:cubicBezTo>
                  <a:lnTo>
                    <a:pt x="14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sp>
          <p:nvSpPr>
            <p:cNvPr id="62" name="Freeform 468"/>
            <p:cNvSpPr>
              <a:spLocks/>
            </p:cNvSpPr>
            <p:nvPr/>
          </p:nvSpPr>
          <p:spPr bwMode="auto">
            <a:xfrm>
              <a:off x="3294063" y="3122613"/>
              <a:ext cx="657225" cy="307975"/>
            </a:xfrm>
            <a:custGeom>
              <a:avLst/>
              <a:gdLst>
                <a:gd name="T0" fmla="*/ 134 w 175"/>
                <a:gd name="T1" fmla="*/ 0 h 82"/>
                <a:gd name="T2" fmla="*/ 175 w 175"/>
                <a:gd name="T3" fmla="*/ 41 h 82"/>
                <a:gd name="T4" fmla="*/ 134 w 175"/>
                <a:gd name="T5" fmla="*/ 82 h 82"/>
                <a:gd name="T6" fmla="*/ 41 w 175"/>
                <a:gd name="T7" fmla="*/ 82 h 82"/>
                <a:gd name="T8" fmla="*/ 0 w 175"/>
                <a:gd name="T9" fmla="*/ 41 h 82"/>
                <a:gd name="T10" fmla="*/ 12 w 175"/>
                <a:gd name="T11" fmla="*/ 12 h 82"/>
                <a:gd name="T12" fmla="*/ 41 w 175"/>
                <a:gd name="T13" fmla="*/ 0 h 82"/>
                <a:gd name="T14" fmla="*/ 134 w 1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82">
                  <a:moveTo>
                    <a:pt x="134" y="0"/>
                  </a:moveTo>
                  <a:cubicBezTo>
                    <a:pt x="156" y="0"/>
                    <a:pt x="175" y="19"/>
                    <a:pt x="175" y="41"/>
                  </a:cubicBezTo>
                  <a:cubicBezTo>
                    <a:pt x="175" y="64"/>
                    <a:pt x="156" y="82"/>
                    <a:pt x="134" y="82"/>
                  </a:cubicBezTo>
                  <a:cubicBezTo>
                    <a:pt x="41" y="82"/>
                    <a:pt x="41" y="82"/>
                    <a:pt x="41" y="82"/>
                  </a:cubicBezTo>
                  <a:cubicBezTo>
                    <a:pt x="18" y="82"/>
                    <a:pt x="0" y="64"/>
                    <a:pt x="0" y="41"/>
                  </a:cubicBezTo>
                  <a:cubicBezTo>
                    <a:pt x="0" y="30"/>
                    <a:pt x="4" y="20"/>
                    <a:pt x="12" y="12"/>
                  </a:cubicBezTo>
                  <a:cubicBezTo>
                    <a:pt x="19" y="5"/>
                    <a:pt x="29" y="0"/>
                    <a:pt x="41"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3112" fontAlgn="auto">
                <a:spcBef>
                  <a:spcPts val="0"/>
                </a:spcBef>
                <a:spcAft>
                  <a:spcPts val="0"/>
                </a:spcAft>
              </a:pPr>
              <a:endParaRPr lang="zh-CN" altLang="en-US" sz="1867">
                <a:solidFill>
                  <a:prstClr val="black"/>
                </a:solidFill>
                <a:latin typeface="Calibri"/>
                <a:ea typeface="宋体"/>
              </a:endParaRPr>
            </a:p>
          </p:txBody>
        </p:sp>
      </p:grpSp>
      <p:grpSp>
        <p:nvGrpSpPr>
          <p:cNvPr id="97" name="组合 96"/>
          <p:cNvGrpSpPr/>
          <p:nvPr/>
        </p:nvGrpSpPr>
        <p:grpSpPr>
          <a:xfrm>
            <a:off x="4058481" y="5458073"/>
            <a:ext cx="2261164" cy="2315535"/>
            <a:chOff x="5528177" y="3619500"/>
            <a:chExt cx="3565023" cy="3650745"/>
          </a:xfrm>
        </p:grpSpPr>
        <p:pic>
          <p:nvPicPr>
            <p:cNvPr id="98" name="图片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9" name="椭圆 9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Group 9"/>
          <p:cNvGrpSpPr/>
          <p:nvPr/>
        </p:nvGrpSpPr>
        <p:grpSpPr>
          <a:xfrm>
            <a:off x="5591916" y="5877895"/>
            <a:ext cx="384811" cy="285347"/>
            <a:chOff x="4572000" y="3414713"/>
            <a:chExt cx="374651" cy="277813"/>
          </a:xfrm>
          <a:solidFill>
            <a:schemeClr val="tx1">
              <a:lumMod val="65000"/>
              <a:lumOff val="35000"/>
            </a:schemeClr>
          </a:solidFill>
        </p:grpSpPr>
        <p:sp>
          <p:nvSpPr>
            <p:cNvPr id="80"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sp>
          <p:nvSpPr>
            <p:cNvPr id="81"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9484275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 presetClass="entr" presetSubtype="12" accel="61000" fill="hold" nodeType="withEffect" p14:presetBounceEnd="58000">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14:bounceEnd="58000">
                                          <p:cBhvr additive="base">
                                            <p:cTn id="19" dur="1400" fill="hold"/>
                                            <p:tgtEl>
                                              <p:spTgt spid="85"/>
                                            </p:tgtEl>
                                            <p:attrNameLst>
                                              <p:attrName>ppt_x</p:attrName>
                                            </p:attrNameLst>
                                          </p:cBhvr>
                                          <p:tavLst>
                                            <p:tav tm="0">
                                              <p:val>
                                                <p:strVal val="0-#ppt_w/2"/>
                                              </p:val>
                                            </p:tav>
                                            <p:tav tm="100000">
                                              <p:val>
                                                <p:strVal val="#ppt_x"/>
                                              </p:val>
                                            </p:tav>
                                          </p:tavLst>
                                        </p:anim>
                                        <p:anim calcmode="lin" valueType="num" p14:bounceEnd="58000">
                                          <p:cBhvr additive="base">
                                            <p:cTn id="20" dur="14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3" accel="61000" fill="hold" nodeType="withEffect" p14:presetBounceEnd="58000">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14:bounceEnd="58000">
                                          <p:cBhvr additive="base">
                                            <p:cTn id="23" dur="1400" fill="hold"/>
                                            <p:tgtEl>
                                              <p:spTgt spid="82"/>
                                            </p:tgtEl>
                                            <p:attrNameLst>
                                              <p:attrName>ppt_x</p:attrName>
                                            </p:attrNameLst>
                                          </p:cBhvr>
                                          <p:tavLst>
                                            <p:tav tm="0">
                                              <p:val>
                                                <p:strVal val="1+#ppt_w/2"/>
                                              </p:val>
                                            </p:tav>
                                            <p:tav tm="100000">
                                              <p:val>
                                                <p:strVal val="#ppt_x"/>
                                              </p:val>
                                            </p:tav>
                                          </p:tavLst>
                                        </p:anim>
                                        <p:anim calcmode="lin" valueType="num" p14:bounceEnd="58000">
                                          <p:cBhvr additive="base">
                                            <p:cTn id="24" dur="1400" fill="hold"/>
                                            <p:tgtEl>
                                              <p:spTgt spid="82"/>
                                            </p:tgtEl>
                                            <p:attrNameLst>
                                              <p:attrName>ppt_y</p:attrName>
                                            </p:attrNameLst>
                                          </p:cBhvr>
                                          <p:tavLst>
                                            <p:tav tm="0">
                                              <p:val>
                                                <p:strVal val="0-#ppt_h/2"/>
                                              </p:val>
                                            </p:tav>
                                            <p:tav tm="100000">
                                              <p:val>
                                                <p:strVal val="#ppt_y"/>
                                              </p:val>
                                            </p:tav>
                                          </p:tavLst>
                                        </p:anim>
                                      </p:childTnLst>
                                    </p:cTn>
                                  </p:par>
                                  <p:par>
                                    <p:cTn id="25" presetID="2" presetClass="entr" presetSubtype="3" accel="61000" fill="hold" nodeType="withEffect" p14:presetBounceEnd="58000">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14:bounceEnd="58000">
                                          <p:cBhvr additive="base">
                                            <p:cTn id="27" dur="1400" fill="hold"/>
                                            <p:tgtEl>
                                              <p:spTgt spid="88"/>
                                            </p:tgtEl>
                                            <p:attrNameLst>
                                              <p:attrName>ppt_x</p:attrName>
                                            </p:attrNameLst>
                                          </p:cBhvr>
                                          <p:tavLst>
                                            <p:tav tm="0">
                                              <p:val>
                                                <p:strVal val="1+#ppt_w/2"/>
                                              </p:val>
                                            </p:tav>
                                            <p:tav tm="100000">
                                              <p:val>
                                                <p:strVal val="#ppt_x"/>
                                              </p:val>
                                            </p:tav>
                                          </p:tavLst>
                                        </p:anim>
                                        <p:anim calcmode="lin" valueType="num" p14:bounceEnd="58000">
                                          <p:cBhvr additive="base">
                                            <p:cTn id="28" dur="1400" fill="hold"/>
                                            <p:tgtEl>
                                              <p:spTgt spid="88"/>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14:presetBounceEnd="58000">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14:bounceEnd="58000">
                                          <p:cBhvr additive="base">
                                            <p:cTn id="31" dur="1400" fill="hold"/>
                                            <p:tgtEl>
                                              <p:spTgt spid="91"/>
                                            </p:tgtEl>
                                            <p:attrNameLst>
                                              <p:attrName>ppt_x</p:attrName>
                                            </p:attrNameLst>
                                          </p:cBhvr>
                                          <p:tavLst>
                                            <p:tav tm="0">
                                              <p:val>
                                                <p:strVal val="0-#ppt_w/2"/>
                                              </p:val>
                                            </p:tav>
                                            <p:tav tm="100000">
                                              <p:val>
                                                <p:strVal val="#ppt_x"/>
                                              </p:val>
                                            </p:tav>
                                          </p:tavLst>
                                        </p:anim>
                                        <p:anim calcmode="lin" valueType="num" p14:bounceEnd="58000">
                                          <p:cBhvr additive="base">
                                            <p:cTn id="32" dur="1400" fill="hold"/>
                                            <p:tgtEl>
                                              <p:spTgt spid="91"/>
                                            </p:tgtEl>
                                            <p:attrNameLst>
                                              <p:attrName>ppt_y</p:attrName>
                                            </p:attrNameLst>
                                          </p:cBhvr>
                                          <p:tavLst>
                                            <p:tav tm="0">
                                              <p:val>
                                                <p:strVal val="1+#ppt_h/2"/>
                                              </p:val>
                                            </p:tav>
                                            <p:tav tm="100000">
                                              <p:val>
                                                <p:strVal val="#ppt_y"/>
                                              </p:val>
                                            </p:tav>
                                          </p:tavLst>
                                        </p:anim>
                                      </p:childTnLst>
                                    </p:cTn>
                                  </p:par>
                                  <p:par>
                                    <p:cTn id="33" presetID="2" presetClass="entr" presetSubtype="3" accel="61000" fill="hold" nodeType="withEffect" p14:presetBounceEnd="58000">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14:bounceEnd="58000">
                                          <p:cBhvr additive="base">
                                            <p:cTn id="35" dur="1400" fill="hold"/>
                                            <p:tgtEl>
                                              <p:spTgt spid="94"/>
                                            </p:tgtEl>
                                            <p:attrNameLst>
                                              <p:attrName>ppt_x</p:attrName>
                                            </p:attrNameLst>
                                          </p:cBhvr>
                                          <p:tavLst>
                                            <p:tav tm="0">
                                              <p:val>
                                                <p:strVal val="1+#ppt_w/2"/>
                                              </p:val>
                                            </p:tav>
                                            <p:tav tm="100000">
                                              <p:val>
                                                <p:strVal val="#ppt_x"/>
                                              </p:val>
                                            </p:tav>
                                          </p:tavLst>
                                        </p:anim>
                                        <p:anim calcmode="lin" valueType="num" p14:bounceEnd="58000">
                                          <p:cBhvr additive="base">
                                            <p:cTn id="36" dur="1400" fill="hold"/>
                                            <p:tgtEl>
                                              <p:spTgt spid="94"/>
                                            </p:tgtEl>
                                            <p:attrNameLst>
                                              <p:attrName>ppt_y</p:attrName>
                                            </p:attrNameLst>
                                          </p:cBhvr>
                                          <p:tavLst>
                                            <p:tav tm="0">
                                              <p:val>
                                                <p:strVal val="0-#ppt_h/2"/>
                                              </p:val>
                                            </p:tav>
                                            <p:tav tm="100000">
                                              <p:val>
                                                <p:strVal val="#ppt_y"/>
                                              </p:val>
                                            </p:tav>
                                          </p:tavLst>
                                        </p:anim>
                                      </p:childTnLst>
                                    </p:cTn>
                                  </p:par>
                                  <p:par>
                                    <p:cTn id="37" presetID="2" presetClass="entr" presetSubtype="12" accel="61000" fill="hold" nodeType="withEffect" p14:presetBounceEnd="58000">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14:bounceEnd="58000">
                                          <p:cBhvr additive="base">
                                            <p:cTn id="39" dur="1400" fill="hold"/>
                                            <p:tgtEl>
                                              <p:spTgt spid="97"/>
                                            </p:tgtEl>
                                            <p:attrNameLst>
                                              <p:attrName>ppt_x</p:attrName>
                                            </p:attrNameLst>
                                          </p:cBhvr>
                                          <p:tavLst>
                                            <p:tav tm="0">
                                              <p:val>
                                                <p:strVal val="0-#ppt_w/2"/>
                                              </p:val>
                                            </p:tav>
                                            <p:tav tm="100000">
                                              <p:val>
                                                <p:strVal val="#ppt_x"/>
                                              </p:val>
                                            </p:tav>
                                          </p:tavLst>
                                        </p:anim>
                                        <p:anim calcmode="lin" valueType="num" p14:bounceEnd="58000">
                                          <p:cBhvr additive="base">
                                            <p:cTn id="40" dur="1400" fill="hold"/>
                                            <p:tgtEl>
                                              <p:spTgt spid="97"/>
                                            </p:tgtEl>
                                            <p:attrNameLst>
                                              <p:attrName>ppt_y</p:attrName>
                                            </p:attrNameLst>
                                          </p:cBhvr>
                                          <p:tavLst>
                                            <p:tav tm="0">
                                              <p:val>
                                                <p:strVal val="1+#ppt_h/2"/>
                                              </p:val>
                                            </p:tav>
                                            <p:tav tm="100000">
                                              <p:val>
                                                <p:strVal val="#ppt_y"/>
                                              </p:val>
                                            </p:tav>
                                          </p:tavLst>
                                        </p:anim>
                                      </p:childTnLst>
                                    </p:cTn>
                                  </p:par>
                                </p:childTnLst>
                              </p:cTn>
                            </p:par>
                            <p:par>
                              <p:cTn id="41" fill="hold">
                                <p:stCondLst>
                                  <p:cond delay="2800"/>
                                </p:stCondLst>
                                <p:childTnLst>
                                  <p:par>
                                    <p:cTn id="42" presetID="31"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 calcmode="lin" valueType="num">
                                          <p:cBhvr>
                                            <p:cTn id="46" dur="500" fill="hold"/>
                                            <p:tgtEl>
                                              <p:spTgt spid="35"/>
                                            </p:tgtEl>
                                            <p:attrNameLst>
                                              <p:attrName>style.rotation</p:attrName>
                                            </p:attrNameLst>
                                          </p:cBhvr>
                                          <p:tavLst>
                                            <p:tav tm="0">
                                              <p:val>
                                                <p:fltVal val="90"/>
                                              </p:val>
                                            </p:tav>
                                            <p:tav tm="100000">
                                              <p:val>
                                                <p:fltVal val="0"/>
                                              </p:val>
                                            </p:tav>
                                          </p:tavLst>
                                        </p:anim>
                                        <p:animEffect transition="in" filter="fade">
                                          <p:cBhvr>
                                            <p:cTn id="47" dur="500"/>
                                            <p:tgtEl>
                                              <p:spTgt spid="35"/>
                                            </p:tgtEl>
                                          </p:cBhvr>
                                        </p:animEffect>
                                      </p:childTnLst>
                                    </p:cTn>
                                  </p:par>
                                </p:childTnLst>
                              </p:cTn>
                            </p:par>
                            <p:par>
                              <p:cTn id="48" fill="hold">
                                <p:stCondLst>
                                  <p:cond delay="33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750"/>
                                            <p:tgtEl>
                                              <p:spTgt spid="40"/>
                                            </p:tgtEl>
                                          </p:cBhvr>
                                        </p:animEffect>
                                      </p:childTnLst>
                                    </p:cTn>
                                  </p:par>
                                </p:childTnLst>
                              </p:cTn>
                            </p:par>
                            <p:par>
                              <p:cTn id="55" fill="hold">
                                <p:stCondLst>
                                  <p:cond delay="4050"/>
                                </p:stCondLst>
                                <p:childTnLst>
                                  <p:par>
                                    <p:cTn id="56" presetID="3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 calcmode="lin" valueType="num">
                                          <p:cBhvr>
                                            <p:cTn id="60" dur="500" fill="hold"/>
                                            <p:tgtEl>
                                              <p:spTgt spid="43"/>
                                            </p:tgtEl>
                                            <p:attrNameLst>
                                              <p:attrName>style.rotation</p:attrName>
                                            </p:attrNameLst>
                                          </p:cBhvr>
                                          <p:tavLst>
                                            <p:tav tm="0">
                                              <p:val>
                                                <p:fltVal val="90"/>
                                              </p:val>
                                            </p:tav>
                                            <p:tav tm="100000">
                                              <p:val>
                                                <p:fltVal val="0"/>
                                              </p:val>
                                            </p:tav>
                                          </p:tavLst>
                                        </p:anim>
                                        <p:animEffect transition="in" filter="fade">
                                          <p:cBhvr>
                                            <p:cTn id="61" dur="500"/>
                                            <p:tgtEl>
                                              <p:spTgt spid="43"/>
                                            </p:tgtEl>
                                          </p:cBhvr>
                                        </p:animEffect>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750"/>
                                            <p:tgtEl>
                                              <p:spTgt spid="42"/>
                                            </p:tgtEl>
                                          </p:cBhvr>
                                        </p:animEffect>
                                      </p:childTnLst>
                                    </p:cTn>
                                  </p:par>
                                </p:childTnLst>
                              </p:cTn>
                            </p:par>
                            <p:par>
                              <p:cTn id="69" fill="hold">
                                <p:stCondLst>
                                  <p:cond delay="5300"/>
                                </p:stCondLst>
                                <p:childTnLst>
                                  <p:par>
                                    <p:cTn id="70" presetID="31" presetClass="entr" presetSubtype="0"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58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right)">
                                          <p:cBhvr>
                                            <p:cTn id="82" dur="750"/>
                                            <p:tgtEl>
                                              <p:spTgt spid="45"/>
                                            </p:tgtEl>
                                          </p:cBhvr>
                                        </p:animEffect>
                                      </p:childTnLst>
                                    </p:cTn>
                                  </p:par>
                                </p:childTnLst>
                              </p:cTn>
                            </p:par>
                            <p:par>
                              <p:cTn id="83" fill="hold">
                                <p:stCondLst>
                                  <p:cond delay="6550"/>
                                </p:stCondLst>
                                <p:childTnLst>
                                  <p:par>
                                    <p:cTn id="84" presetID="31" presetClass="entr" presetSubtype="0" fill="hold" nodeType="after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 calcmode="lin" valueType="num">
                                          <p:cBhvr>
                                            <p:cTn id="88" dur="500" fill="hold"/>
                                            <p:tgtEl>
                                              <p:spTgt spid="51"/>
                                            </p:tgtEl>
                                            <p:attrNameLst>
                                              <p:attrName>style.rotation</p:attrName>
                                            </p:attrNameLst>
                                          </p:cBhvr>
                                          <p:tavLst>
                                            <p:tav tm="0">
                                              <p:val>
                                                <p:fltVal val="90"/>
                                              </p:val>
                                            </p:tav>
                                            <p:tav tm="100000">
                                              <p:val>
                                                <p:fltVal val="0"/>
                                              </p:val>
                                            </p:tav>
                                          </p:tavLst>
                                        </p:anim>
                                        <p:animEffect transition="in" filter="fade">
                                          <p:cBhvr>
                                            <p:cTn id="89" dur="500"/>
                                            <p:tgtEl>
                                              <p:spTgt spid="51"/>
                                            </p:tgtEl>
                                          </p:cBhvr>
                                        </p:animEffect>
                                      </p:childTnLst>
                                    </p:cTn>
                                  </p:par>
                                </p:childTnLst>
                              </p:cTn>
                            </p:par>
                            <p:par>
                              <p:cTn id="90" fill="hold">
                                <p:stCondLst>
                                  <p:cond delay="7050"/>
                                </p:stCondLst>
                                <p:childTnLst>
                                  <p:par>
                                    <p:cTn id="91" presetID="22" presetClass="entr" presetSubtype="8"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right)">
                                          <p:cBhvr>
                                            <p:cTn id="96" dur="750"/>
                                            <p:tgtEl>
                                              <p:spTgt spid="50"/>
                                            </p:tgtEl>
                                          </p:cBhvr>
                                        </p:animEffect>
                                      </p:childTnLst>
                                    </p:cTn>
                                  </p:par>
                                </p:childTnLst>
                              </p:cTn>
                            </p:par>
                            <p:par>
                              <p:cTn id="97" fill="hold">
                                <p:stCondLst>
                                  <p:cond delay="7800"/>
                                </p:stCondLst>
                                <p:childTnLst>
                                  <p:par>
                                    <p:cTn id="98" presetID="31" presetClass="entr" presetSubtype="0" fill="hold" nodeType="after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fltVal val="0"/>
                                              </p:val>
                                            </p:tav>
                                            <p:tav tm="100000">
                                              <p:val>
                                                <p:strVal val="#ppt_h"/>
                                              </p:val>
                                            </p:tav>
                                          </p:tavLst>
                                        </p:anim>
                                        <p:anim calcmode="lin" valueType="num">
                                          <p:cBhvr>
                                            <p:cTn id="102" dur="500" fill="hold"/>
                                            <p:tgtEl>
                                              <p:spTgt spid="65"/>
                                            </p:tgtEl>
                                            <p:attrNameLst>
                                              <p:attrName>style.rotation</p:attrName>
                                            </p:attrNameLst>
                                          </p:cBhvr>
                                          <p:tavLst>
                                            <p:tav tm="0">
                                              <p:val>
                                                <p:fltVal val="90"/>
                                              </p:val>
                                            </p:tav>
                                            <p:tav tm="100000">
                                              <p:val>
                                                <p:fltVal val="0"/>
                                              </p:val>
                                            </p:tav>
                                          </p:tavLst>
                                        </p:anim>
                                        <p:animEffect transition="in" filter="fade">
                                          <p:cBhvr>
                                            <p:cTn id="103" dur="500"/>
                                            <p:tgtEl>
                                              <p:spTgt spid="65"/>
                                            </p:tgtEl>
                                          </p:cBhvr>
                                        </p:animEffect>
                                      </p:childTnLst>
                                    </p:cTn>
                                  </p:par>
                                </p:childTnLst>
                              </p:cTn>
                            </p:par>
                            <p:par>
                              <p:cTn id="104" fill="hold">
                                <p:stCondLst>
                                  <p:cond delay="83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wipe(right)">
                                          <p:cBhvr>
                                            <p:cTn id="110" dur="750"/>
                                            <p:tgtEl>
                                              <p:spTgt spid="64"/>
                                            </p:tgtEl>
                                          </p:cBhvr>
                                        </p:animEffect>
                                      </p:childTnLst>
                                    </p:cTn>
                                  </p:par>
                                </p:childTnLst>
                              </p:cTn>
                            </p:par>
                            <p:par>
                              <p:cTn id="111" fill="hold">
                                <p:stCondLst>
                                  <p:cond delay="9050"/>
                                </p:stCondLst>
                                <p:childTnLst>
                                  <p:par>
                                    <p:cTn id="112" presetID="31" presetClass="entr" presetSubtype="0" fill="hold" nodeType="after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p:cTn id="114" dur="500" fill="hold"/>
                                            <p:tgtEl>
                                              <p:spTgt spid="79"/>
                                            </p:tgtEl>
                                            <p:attrNameLst>
                                              <p:attrName>ppt_w</p:attrName>
                                            </p:attrNameLst>
                                          </p:cBhvr>
                                          <p:tavLst>
                                            <p:tav tm="0">
                                              <p:val>
                                                <p:fltVal val="0"/>
                                              </p:val>
                                            </p:tav>
                                            <p:tav tm="100000">
                                              <p:val>
                                                <p:strVal val="#ppt_w"/>
                                              </p:val>
                                            </p:tav>
                                          </p:tavLst>
                                        </p:anim>
                                        <p:anim calcmode="lin" valueType="num">
                                          <p:cBhvr>
                                            <p:cTn id="115" dur="500" fill="hold"/>
                                            <p:tgtEl>
                                              <p:spTgt spid="79"/>
                                            </p:tgtEl>
                                            <p:attrNameLst>
                                              <p:attrName>ppt_h</p:attrName>
                                            </p:attrNameLst>
                                          </p:cBhvr>
                                          <p:tavLst>
                                            <p:tav tm="0">
                                              <p:val>
                                                <p:fltVal val="0"/>
                                              </p:val>
                                            </p:tav>
                                            <p:tav tm="100000">
                                              <p:val>
                                                <p:strVal val="#ppt_h"/>
                                              </p:val>
                                            </p:tav>
                                          </p:tavLst>
                                        </p:anim>
                                        <p:anim calcmode="lin" valueType="num">
                                          <p:cBhvr>
                                            <p:cTn id="116" dur="500" fill="hold"/>
                                            <p:tgtEl>
                                              <p:spTgt spid="79"/>
                                            </p:tgtEl>
                                            <p:attrNameLst>
                                              <p:attrName>style.rotation</p:attrName>
                                            </p:attrNameLst>
                                          </p:cBhvr>
                                          <p:tavLst>
                                            <p:tav tm="0">
                                              <p:val>
                                                <p:fltVal val="90"/>
                                              </p:val>
                                            </p:tav>
                                            <p:tav tm="100000">
                                              <p:val>
                                                <p:fltVal val="0"/>
                                              </p:val>
                                            </p:tav>
                                          </p:tavLst>
                                        </p:anim>
                                        <p:animEffect transition="in" filter="fade">
                                          <p:cBhvr>
                                            <p:cTn id="117" dur="500"/>
                                            <p:tgtEl>
                                              <p:spTgt spid="79"/>
                                            </p:tgtEl>
                                          </p:cBhvr>
                                        </p:animEffect>
                                      </p:childTnLst>
                                    </p:cTn>
                                  </p:par>
                                </p:childTnLst>
                              </p:cTn>
                            </p:par>
                            <p:par>
                              <p:cTn id="118" fill="hold">
                                <p:stCondLst>
                                  <p:cond delay="9550"/>
                                </p:stCondLst>
                                <p:childTnLst>
                                  <p:par>
                                    <p:cTn id="119" presetID="22" presetClass="entr" presetSubtype="8" fill="hold" grpId="0" nodeType="after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wipe(left)">
                                          <p:cBhvr>
                                            <p:cTn id="121" dur="500"/>
                                            <p:tgtEl>
                                              <p:spTgt spid="7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animEffect transition="in" filter="wipe(right)">
                                          <p:cBhvr>
                                            <p:cTn id="124"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9" grpId="0"/>
          <p:bldP spid="40" grpId="0"/>
          <p:bldP spid="41" grpId="0"/>
          <p:bldP spid="42" grpId="0"/>
          <p:bldP spid="43" grpId="0" animBg="1"/>
          <p:bldP spid="44" grpId="0"/>
          <p:bldP spid="45" grpId="0"/>
          <p:bldP spid="49" grpId="0"/>
          <p:bldP spid="50" grpId="0"/>
          <p:bldP spid="63" grpId="0"/>
          <p:bldP spid="64" grpId="0"/>
          <p:bldP spid="77"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 presetClass="entr" presetSubtype="12" accel="6100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1400" fill="hold"/>
                                            <p:tgtEl>
                                              <p:spTgt spid="85"/>
                                            </p:tgtEl>
                                            <p:attrNameLst>
                                              <p:attrName>ppt_x</p:attrName>
                                            </p:attrNameLst>
                                          </p:cBhvr>
                                          <p:tavLst>
                                            <p:tav tm="0">
                                              <p:val>
                                                <p:strVal val="0-#ppt_w/2"/>
                                              </p:val>
                                            </p:tav>
                                            <p:tav tm="100000">
                                              <p:val>
                                                <p:strVal val="#ppt_x"/>
                                              </p:val>
                                            </p:tav>
                                          </p:tavLst>
                                        </p:anim>
                                        <p:anim calcmode="lin" valueType="num">
                                          <p:cBhvr additive="base">
                                            <p:cTn id="20" dur="1400" fill="hold"/>
                                            <p:tgtEl>
                                              <p:spTgt spid="85"/>
                                            </p:tgtEl>
                                            <p:attrNameLst>
                                              <p:attrName>ppt_y</p:attrName>
                                            </p:attrNameLst>
                                          </p:cBhvr>
                                          <p:tavLst>
                                            <p:tav tm="0">
                                              <p:val>
                                                <p:strVal val="1+#ppt_h/2"/>
                                              </p:val>
                                            </p:tav>
                                            <p:tav tm="100000">
                                              <p:val>
                                                <p:strVal val="#ppt_y"/>
                                              </p:val>
                                            </p:tav>
                                          </p:tavLst>
                                        </p:anim>
                                      </p:childTnLst>
                                    </p:cTn>
                                  </p:par>
                                  <p:par>
                                    <p:cTn id="21" presetID="2" presetClass="entr" presetSubtype="3" accel="6100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1400" fill="hold"/>
                                            <p:tgtEl>
                                              <p:spTgt spid="82"/>
                                            </p:tgtEl>
                                            <p:attrNameLst>
                                              <p:attrName>ppt_x</p:attrName>
                                            </p:attrNameLst>
                                          </p:cBhvr>
                                          <p:tavLst>
                                            <p:tav tm="0">
                                              <p:val>
                                                <p:strVal val="1+#ppt_w/2"/>
                                              </p:val>
                                            </p:tav>
                                            <p:tav tm="100000">
                                              <p:val>
                                                <p:strVal val="#ppt_x"/>
                                              </p:val>
                                            </p:tav>
                                          </p:tavLst>
                                        </p:anim>
                                        <p:anim calcmode="lin" valueType="num">
                                          <p:cBhvr additive="base">
                                            <p:cTn id="24" dur="1400" fill="hold"/>
                                            <p:tgtEl>
                                              <p:spTgt spid="82"/>
                                            </p:tgtEl>
                                            <p:attrNameLst>
                                              <p:attrName>ppt_y</p:attrName>
                                            </p:attrNameLst>
                                          </p:cBhvr>
                                          <p:tavLst>
                                            <p:tav tm="0">
                                              <p:val>
                                                <p:strVal val="0-#ppt_h/2"/>
                                              </p:val>
                                            </p:tav>
                                            <p:tav tm="100000">
                                              <p:val>
                                                <p:strVal val="#ppt_y"/>
                                              </p:val>
                                            </p:tav>
                                          </p:tavLst>
                                        </p:anim>
                                      </p:childTnLst>
                                    </p:cTn>
                                  </p:par>
                                  <p:par>
                                    <p:cTn id="25" presetID="2" presetClass="entr" presetSubtype="3" accel="6100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additive="base">
                                            <p:cTn id="27" dur="1400" fill="hold"/>
                                            <p:tgtEl>
                                              <p:spTgt spid="88"/>
                                            </p:tgtEl>
                                            <p:attrNameLst>
                                              <p:attrName>ppt_x</p:attrName>
                                            </p:attrNameLst>
                                          </p:cBhvr>
                                          <p:tavLst>
                                            <p:tav tm="0">
                                              <p:val>
                                                <p:strVal val="1+#ppt_w/2"/>
                                              </p:val>
                                            </p:tav>
                                            <p:tav tm="100000">
                                              <p:val>
                                                <p:strVal val="#ppt_x"/>
                                              </p:val>
                                            </p:tav>
                                          </p:tavLst>
                                        </p:anim>
                                        <p:anim calcmode="lin" valueType="num">
                                          <p:cBhvr additive="base">
                                            <p:cTn id="28" dur="1400" fill="hold"/>
                                            <p:tgtEl>
                                              <p:spTgt spid="88"/>
                                            </p:tgtEl>
                                            <p:attrNameLst>
                                              <p:attrName>ppt_y</p:attrName>
                                            </p:attrNameLst>
                                          </p:cBhvr>
                                          <p:tavLst>
                                            <p:tav tm="0">
                                              <p:val>
                                                <p:strVal val="0-#ppt_h/2"/>
                                              </p:val>
                                            </p:tav>
                                            <p:tav tm="100000">
                                              <p:val>
                                                <p:strVal val="#ppt_y"/>
                                              </p:val>
                                            </p:tav>
                                          </p:tavLst>
                                        </p:anim>
                                      </p:childTnLst>
                                    </p:cTn>
                                  </p:par>
                                  <p:par>
                                    <p:cTn id="29" presetID="2" presetClass="entr" presetSubtype="12" accel="6100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1400" fill="hold"/>
                                            <p:tgtEl>
                                              <p:spTgt spid="91"/>
                                            </p:tgtEl>
                                            <p:attrNameLst>
                                              <p:attrName>ppt_x</p:attrName>
                                            </p:attrNameLst>
                                          </p:cBhvr>
                                          <p:tavLst>
                                            <p:tav tm="0">
                                              <p:val>
                                                <p:strVal val="0-#ppt_w/2"/>
                                              </p:val>
                                            </p:tav>
                                            <p:tav tm="100000">
                                              <p:val>
                                                <p:strVal val="#ppt_x"/>
                                              </p:val>
                                            </p:tav>
                                          </p:tavLst>
                                        </p:anim>
                                        <p:anim calcmode="lin" valueType="num">
                                          <p:cBhvr additive="base">
                                            <p:cTn id="32" dur="1400" fill="hold"/>
                                            <p:tgtEl>
                                              <p:spTgt spid="91"/>
                                            </p:tgtEl>
                                            <p:attrNameLst>
                                              <p:attrName>ppt_y</p:attrName>
                                            </p:attrNameLst>
                                          </p:cBhvr>
                                          <p:tavLst>
                                            <p:tav tm="0">
                                              <p:val>
                                                <p:strVal val="1+#ppt_h/2"/>
                                              </p:val>
                                            </p:tav>
                                            <p:tav tm="100000">
                                              <p:val>
                                                <p:strVal val="#ppt_y"/>
                                              </p:val>
                                            </p:tav>
                                          </p:tavLst>
                                        </p:anim>
                                      </p:childTnLst>
                                    </p:cTn>
                                  </p:par>
                                  <p:par>
                                    <p:cTn id="33" presetID="2" presetClass="entr" presetSubtype="3" accel="6100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1400" fill="hold"/>
                                            <p:tgtEl>
                                              <p:spTgt spid="94"/>
                                            </p:tgtEl>
                                            <p:attrNameLst>
                                              <p:attrName>ppt_x</p:attrName>
                                            </p:attrNameLst>
                                          </p:cBhvr>
                                          <p:tavLst>
                                            <p:tav tm="0">
                                              <p:val>
                                                <p:strVal val="1+#ppt_w/2"/>
                                              </p:val>
                                            </p:tav>
                                            <p:tav tm="100000">
                                              <p:val>
                                                <p:strVal val="#ppt_x"/>
                                              </p:val>
                                            </p:tav>
                                          </p:tavLst>
                                        </p:anim>
                                        <p:anim calcmode="lin" valueType="num">
                                          <p:cBhvr additive="base">
                                            <p:cTn id="36" dur="1400" fill="hold"/>
                                            <p:tgtEl>
                                              <p:spTgt spid="94"/>
                                            </p:tgtEl>
                                            <p:attrNameLst>
                                              <p:attrName>ppt_y</p:attrName>
                                            </p:attrNameLst>
                                          </p:cBhvr>
                                          <p:tavLst>
                                            <p:tav tm="0">
                                              <p:val>
                                                <p:strVal val="0-#ppt_h/2"/>
                                              </p:val>
                                            </p:tav>
                                            <p:tav tm="100000">
                                              <p:val>
                                                <p:strVal val="#ppt_y"/>
                                              </p:val>
                                            </p:tav>
                                          </p:tavLst>
                                        </p:anim>
                                      </p:childTnLst>
                                    </p:cTn>
                                  </p:par>
                                  <p:par>
                                    <p:cTn id="37" presetID="2" presetClass="entr" presetSubtype="12" accel="6100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 calcmode="lin" valueType="num">
                                          <p:cBhvr additive="base">
                                            <p:cTn id="39" dur="1400" fill="hold"/>
                                            <p:tgtEl>
                                              <p:spTgt spid="97"/>
                                            </p:tgtEl>
                                            <p:attrNameLst>
                                              <p:attrName>ppt_x</p:attrName>
                                            </p:attrNameLst>
                                          </p:cBhvr>
                                          <p:tavLst>
                                            <p:tav tm="0">
                                              <p:val>
                                                <p:strVal val="0-#ppt_w/2"/>
                                              </p:val>
                                            </p:tav>
                                            <p:tav tm="100000">
                                              <p:val>
                                                <p:strVal val="#ppt_x"/>
                                              </p:val>
                                            </p:tav>
                                          </p:tavLst>
                                        </p:anim>
                                        <p:anim calcmode="lin" valueType="num">
                                          <p:cBhvr additive="base">
                                            <p:cTn id="40" dur="1400" fill="hold"/>
                                            <p:tgtEl>
                                              <p:spTgt spid="97"/>
                                            </p:tgtEl>
                                            <p:attrNameLst>
                                              <p:attrName>ppt_y</p:attrName>
                                            </p:attrNameLst>
                                          </p:cBhvr>
                                          <p:tavLst>
                                            <p:tav tm="0">
                                              <p:val>
                                                <p:strVal val="1+#ppt_h/2"/>
                                              </p:val>
                                            </p:tav>
                                            <p:tav tm="100000">
                                              <p:val>
                                                <p:strVal val="#ppt_y"/>
                                              </p:val>
                                            </p:tav>
                                          </p:tavLst>
                                        </p:anim>
                                      </p:childTnLst>
                                    </p:cTn>
                                  </p:par>
                                </p:childTnLst>
                              </p:cTn>
                            </p:par>
                            <p:par>
                              <p:cTn id="41" fill="hold">
                                <p:stCondLst>
                                  <p:cond delay="2800"/>
                                </p:stCondLst>
                                <p:childTnLst>
                                  <p:par>
                                    <p:cTn id="42" presetID="31"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p:cTn id="44" dur="500" fill="hold"/>
                                            <p:tgtEl>
                                              <p:spTgt spid="35"/>
                                            </p:tgtEl>
                                            <p:attrNameLst>
                                              <p:attrName>ppt_w</p:attrName>
                                            </p:attrNameLst>
                                          </p:cBhvr>
                                          <p:tavLst>
                                            <p:tav tm="0">
                                              <p:val>
                                                <p:fltVal val="0"/>
                                              </p:val>
                                            </p:tav>
                                            <p:tav tm="100000">
                                              <p:val>
                                                <p:strVal val="#ppt_w"/>
                                              </p:val>
                                            </p:tav>
                                          </p:tavLst>
                                        </p:anim>
                                        <p:anim calcmode="lin" valueType="num">
                                          <p:cBhvr>
                                            <p:cTn id="45" dur="500" fill="hold"/>
                                            <p:tgtEl>
                                              <p:spTgt spid="35"/>
                                            </p:tgtEl>
                                            <p:attrNameLst>
                                              <p:attrName>ppt_h</p:attrName>
                                            </p:attrNameLst>
                                          </p:cBhvr>
                                          <p:tavLst>
                                            <p:tav tm="0">
                                              <p:val>
                                                <p:fltVal val="0"/>
                                              </p:val>
                                            </p:tav>
                                            <p:tav tm="100000">
                                              <p:val>
                                                <p:strVal val="#ppt_h"/>
                                              </p:val>
                                            </p:tav>
                                          </p:tavLst>
                                        </p:anim>
                                        <p:anim calcmode="lin" valueType="num">
                                          <p:cBhvr>
                                            <p:cTn id="46" dur="500" fill="hold"/>
                                            <p:tgtEl>
                                              <p:spTgt spid="35"/>
                                            </p:tgtEl>
                                            <p:attrNameLst>
                                              <p:attrName>style.rotation</p:attrName>
                                            </p:attrNameLst>
                                          </p:cBhvr>
                                          <p:tavLst>
                                            <p:tav tm="0">
                                              <p:val>
                                                <p:fltVal val="90"/>
                                              </p:val>
                                            </p:tav>
                                            <p:tav tm="100000">
                                              <p:val>
                                                <p:fltVal val="0"/>
                                              </p:val>
                                            </p:tav>
                                          </p:tavLst>
                                        </p:anim>
                                        <p:animEffect transition="in" filter="fade">
                                          <p:cBhvr>
                                            <p:cTn id="47" dur="500"/>
                                            <p:tgtEl>
                                              <p:spTgt spid="35"/>
                                            </p:tgtEl>
                                          </p:cBhvr>
                                        </p:animEffect>
                                      </p:childTnLst>
                                    </p:cTn>
                                  </p:par>
                                </p:childTnLst>
                              </p:cTn>
                            </p:par>
                            <p:par>
                              <p:cTn id="48" fill="hold">
                                <p:stCondLst>
                                  <p:cond delay="3300"/>
                                </p:stCondLst>
                                <p:childTnLst>
                                  <p:par>
                                    <p:cTn id="49" presetID="2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right)">
                                          <p:cBhvr>
                                            <p:cTn id="54" dur="750"/>
                                            <p:tgtEl>
                                              <p:spTgt spid="40"/>
                                            </p:tgtEl>
                                          </p:cBhvr>
                                        </p:animEffect>
                                      </p:childTnLst>
                                    </p:cTn>
                                  </p:par>
                                </p:childTnLst>
                              </p:cTn>
                            </p:par>
                            <p:par>
                              <p:cTn id="55" fill="hold">
                                <p:stCondLst>
                                  <p:cond delay="4050"/>
                                </p:stCondLst>
                                <p:childTnLst>
                                  <p:par>
                                    <p:cTn id="56" presetID="31" presetClass="entr" presetSubtype="0"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500" fill="hold"/>
                                            <p:tgtEl>
                                              <p:spTgt spid="43"/>
                                            </p:tgtEl>
                                            <p:attrNameLst>
                                              <p:attrName>ppt_w</p:attrName>
                                            </p:attrNameLst>
                                          </p:cBhvr>
                                          <p:tavLst>
                                            <p:tav tm="0">
                                              <p:val>
                                                <p:fltVal val="0"/>
                                              </p:val>
                                            </p:tav>
                                            <p:tav tm="100000">
                                              <p:val>
                                                <p:strVal val="#ppt_w"/>
                                              </p:val>
                                            </p:tav>
                                          </p:tavLst>
                                        </p:anim>
                                        <p:anim calcmode="lin" valueType="num">
                                          <p:cBhvr>
                                            <p:cTn id="59" dur="500" fill="hold"/>
                                            <p:tgtEl>
                                              <p:spTgt spid="43"/>
                                            </p:tgtEl>
                                            <p:attrNameLst>
                                              <p:attrName>ppt_h</p:attrName>
                                            </p:attrNameLst>
                                          </p:cBhvr>
                                          <p:tavLst>
                                            <p:tav tm="0">
                                              <p:val>
                                                <p:fltVal val="0"/>
                                              </p:val>
                                            </p:tav>
                                            <p:tav tm="100000">
                                              <p:val>
                                                <p:strVal val="#ppt_h"/>
                                              </p:val>
                                            </p:tav>
                                          </p:tavLst>
                                        </p:anim>
                                        <p:anim calcmode="lin" valueType="num">
                                          <p:cBhvr>
                                            <p:cTn id="60" dur="500" fill="hold"/>
                                            <p:tgtEl>
                                              <p:spTgt spid="43"/>
                                            </p:tgtEl>
                                            <p:attrNameLst>
                                              <p:attrName>style.rotation</p:attrName>
                                            </p:attrNameLst>
                                          </p:cBhvr>
                                          <p:tavLst>
                                            <p:tav tm="0">
                                              <p:val>
                                                <p:fltVal val="90"/>
                                              </p:val>
                                            </p:tav>
                                            <p:tav tm="100000">
                                              <p:val>
                                                <p:fltVal val="0"/>
                                              </p:val>
                                            </p:tav>
                                          </p:tavLst>
                                        </p:anim>
                                        <p:animEffect transition="in" filter="fade">
                                          <p:cBhvr>
                                            <p:cTn id="61" dur="500"/>
                                            <p:tgtEl>
                                              <p:spTgt spid="43"/>
                                            </p:tgtEl>
                                          </p:cBhvr>
                                        </p:animEffect>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750"/>
                                            <p:tgtEl>
                                              <p:spTgt spid="42"/>
                                            </p:tgtEl>
                                          </p:cBhvr>
                                        </p:animEffect>
                                      </p:childTnLst>
                                    </p:cTn>
                                  </p:par>
                                </p:childTnLst>
                              </p:cTn>
                            </p:par>
                            <p:par>
                              <p:cTn id="69" fill="hold">
                                <p:stCondLst>
                                  <p:cond delay="5300"/>
                                </p:stCondLst>
                                <p:childTnLst>
                                  <p:par>
                                    <p:cTn id="70" presetID="31" presetClass="entr" presetSubtype="0" fill="hold" nodeType="afterEffect">
                                      <p:stCondLst>
                                        <p:cond delay="0"/>
                                      </p:stCondLst>
                                      <p:childTnLst>
                                        <p:set>
                                          <p:cBhvr>
                                            <p:cTn id="71" dur="1" fill="hold">
                                              <p:stCondLst>
                                                <p:cond delay="0"/>
                                              </p:stCondLst>
                                            </p:cTn>
                                            <p:tgtEl>
                                              <p:spTgt spid="46"/>
                                            </p:tgtEl>
                                            <p:attrNameLst>
                                              <p:attrName>style.visibility</p:attrName>
                                            </p:attrNameLst>
                                          </p:cBhvr>
                                          <p:to>
                                            <p:strVal val="visible"/>
                                          </p:to>
                                        </p:set>
                                        <p:anim calcmode="lin" valueType="num">
                                          <p:cBhvr>
                                            <p:cTn id="72" dur="500" fill="hold"/>
                                            <p:tgtEl>
                                              <p:spTgt spid="46"/>
                                            </p:tgtEl>
                                            <p:attrNameLst>
                                              <p:attrName>ppt_w</p:attrName>
                                            </p:attrNameLst>
                                          </p:cBhvr>
                                          <p:tavLst>
                                            <p:tav tm="0">
                                              <p:val>
                                                <p:fltVal val="0"/>
                                              </p:val>
                                            </p:tav>
                                            <p:tav tm="100000">
                                              <p:val>
                                                <p:strVal val="#ppt_w"/>
                                              </p:val>
                                            </p:tav>
                                          </p:tavLst>
                                        </p:anim>
                                        <p:anim calcmode="lin" valueType="num">
                                          <p:cBhvr>
                                            <p:cTn id="73" dur="500" fill="hold"/>
                                            <p:tgtEl>
                                              <p:spTgt spid="46"/>
                                            </p:tgtEl>
                                            <p:attrNameLst>
                                              <p:attrName>ppt_h</p:attrName>
                                            </p:attrNameLst>
                                          </p:cBhvr>
                                          <p:tavLst>
                                            <p:tav tm="0">
                                              <p:val>
                                                <p:fltVal val="0"/>
                                              </p:val>
                                            </p:tav>
                                            <p:tav tm="100000">
                                              <p:val>
                                                <p:strVal val="#ppt_h"/>
                                              </p:val>
                                            </p:tav>
                                          </p:tavLst>
                                        </p:anim>
                                        <p:anim calcmode="lin" valueType="num">
                                          <p:cBhvr>
                                            <p:cTn id="74" dur="500" fill="hold"/>
                                            <p:tgtEl>
                                              <p:spTgt spid="46"/>
                                            </p:tgtEl>
                                            <p:attrNameLst>
                                              <p:attrName>style.rotation</p:attrName>
                                            </p:attrNameLst>
                                          </p:cBhvr>
                                          <p:tavLst>
                                            <p:tav tm="0">
                                              <p:val>
                                                <p:fltVal val="90"/>
                                              </p:val>
                                            </p:tav>
                                            <p:tav tm="100000">
                                              <p:val>
                                                <p:fltVal val="0"/>
                                              </p:val>
                                            </p:tav>
                                          </p:tavLst>
                                        </p:anim>
                                        <p:animEffect transition="in" filter="fade">
                                          <p:cBhvr>
                                            <p:cTn id="75" dur="500"/>
                                            <p:tgtEl>
                                              <p:spTgt spid="46"/>
                                            </p:tgtEl>
                                          </p:cBhvr>
                                        </p:animEffect>
                                      </p:childTnLst>
                                    </p:cTn>
                                  </p:par>
                                </p:childTnLst>
                              </p:cTn>
                            </p:par>
                            <p:par>
                              <p:cTn id="76" fill="hold">
                                <p:stCondLst>
                                  <p:cond delay="5800"/>
                                </p:stCondLst>
                                <p:childTnLst>
                                  <p:par>
                                    <p:cTn id="77" presetID="22" presetClass="entr" presetSubtype="8"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wipe(right)">
                                          <p:cBhvr>
                                            <p:cTn id="82" dur="750"/>
                                            <p:tgtEl>
                                              <p:spTgt spid="45"/>
                                            </p:tgtEl>
                                          </p:cBhvr>
                                        </p:animEffect>
                                      </p:childTnLst>
                                    </p:cTn>
                                  </p:par>
                                </p:childTnLst>
                              </p:cTn>
                            </p:par>
                            <p:par>
                              <p:cTn id="83" fill="hold">
                                <p:stCondLst>
                                  <p:cond delay="6550"/>
                                </p:stCondLst>
                                <p:childTnLst>
                                  <p:par>
                                    <p:cTn id="84" presetID="31" presetClass="entr" presetSubtype="0" fill="hold" nodeType="afterEffect">
                                      <p:stCondLst>
                                        <p:cond delay="0"/>
                                      </p:stCondLst>
                                      <p:childTnLst>
                                        <p:set>
                                          <p:cBhvr>
                                            <p:cTn id="85" dur="1" fill="hold">
                                              <p:stCondLst>
                                                <p:cond delay="0"/>
                                              </p:stCondLst>
                                            </p:cTn>
                                            <p:tgtEl>
                                              <p:spTgt spid="51"/>
                                            </p:tgtEl>
                                            <p:attrNameLst>
                                              <p:attrName>style.visibility</p:attrName>
                                            </p:attrNameLst>
                                          </p:cBhvr>
                                          <p:to>
                                            <p:strVal val="visible"/>
                                          </p:to>
                                        </p:set>
                                        <p:anim calcmode="lin" valueType="num">
                                          <p:cBhvr>
                                            <p:cTn id="86" dur="500" fill="hold"/>
                                            <p:tgtEl>
                                              <p:spTgt spid="51"/>
                                            </p:tgtEl>
                                            <p:attrNameLst>
                                              <p:attrName>ppt_w</p:attrName>
                                            </p:attrNameLst>
                                          </p:cBhvr>
                                          <p:tavLst>
                                            <p:tav tm="0">
                                              <p:val>
                                                <p:fltVal val="0"/>
                                              </p:val>
                                            </p:tav>
                                            <p:tav tm="100000">
                                              <p:val>
                                                <p:strVal val="#ppt_w"/>
                                              </p:val>
                                            </p:tav>
                                          </p:tavLst>
                                        </p:anim>
                                        <p:anim calcmode="lin" valueType="num">
                                          <p:cBhvr>
                                            <p:cTn id="87" dur="500" fill="hold"/>
                                            <p:tgtEl>
                                              <p:spTgt spid="51"/>
                                            </p:tgtEl>
                                            <p:attrNameLst>
                                              <p:attrName>ppt_h</p:attrName>
                                            </p:attrNameLst>
                                          </p:cBhvr>
                                          <p:tavLst>
                                            <p:tav tm="0">
                                              <p:val>
                                                <p:fltVal val="0"/>
                                              </p:val>
                                            </p:tav>
                                            <p:tav tm="100000">
                                              <p:val>
                                                <p:strVal val="#ppt_h"/>
                                              </p:val>
                                            </p:tav>
                                          </p:tavLst>
                                        </p:anim>
                                        <p:anim calcmode="lin" valueType="num">
                                          <p:cBhvr>
                                            <p:cTn id="88" dur="500" fill="hold"/>
                                            <p:tgtEl>
                                              <p:spTgt spid="51"/>
                                            </p:tgtEl>
                                            <p:attrNameLst>
                                              <p:attrName>style.rotation</p:attrName>
                                            </p:attrNameLst>
                                          </p:cBhvr>
                                          <p:tavLst>
                                            <p:tav tm="0">
                                              <p:val>
                                                <p:fltVal val="90"/>
                                              </p:val>
                                            </p:tav>
                                            <p:tav tm="100000">
                                              <p:val>
                                                <p:fltVal val="0"/>
                                              </p:val>
                                            </p:tav>
                                          </p:tavLst>
                                        </p:anim>
                                        <p:animEffect transition="in" filter="fade">
                                          <p:cBhvr>
                                            <p:cTn id="89" dur="500"/>
                                            <p:tgtEl>
                                              <p:spTgt spid="51"/>
                                            </p:tgtEl>
                                          </p:cBhvr>
                                        </p:animEffect>
                                      </p:childTnLst>
                                    </p:cTn>
                                  </p:par>
                                </p:childTnLst>
                              </p:cTn>
                            </p:par>
                            <p:par>
                              <p:cTn id="90" fill="hold">
                                <p:stCondLst>
                                  <p:cond delay="7050"/>
                                </p:stCondLst>
                                <p:childTnLst>
                                  <p:par>
                                    <p:cTn id="91" presetID="22" presetClass="entr" presetSubtype="8"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animEffect transition="in" filter="wipe(left)">
                                          <p:cBhvr>
                                            <p:cTn id="93" dur="500"/>
                                            <p:tgtEl>
                                              <p:spTgt spid="49"/>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right)">
                                          <p:cBhvr>
                                            <p:cTn id="96" dur="750"/>
                                            <p:tgtEl>
                                              <p:spTgt spid="50"/>
                                            </p:tgtEl>
                                          </p:cBhvr>
                                        </p:animEffect>
                                      </p:childTnLst>
                                    </p:cTn>
                                  </p:par>
                                </p:childTnLst>
                              </p:cTn>
                            </p:par>
                            <p:par>
                              <p:cTn id="97" fill="hold">
                                <p:stCondLst>
                                  <p:cond delay="7800"/>
                                </p:stCondLst>
                                <p:childTnLst>
                                  <p:par>
                                    <p:cTn id="98" presetID="31" presetClass="entr" presetSubtype="0" fill="hold" nodeType="afterEffect">
                                      <p:stCondLst>
                                        <p:cond delay="0"/>
                                      </p:stCondLst>
                                      <p:childTnLst>
                                        <p:set>
                                          <p:cBhvr>
                                            <p:cTn id="99" dur="1" fill="hold">
                                              <p:stCondLst>
                                                <p:cond delay="0"/>
                                              </p:stCondLst>
                                            </p:cTn>
                                            <p:tgtEl>
                                              <p:spTgt spid="65"/>
                                            </p:tgtEl>
                                            <p:attrNameLst>
                                              <p:attrName>style.visibility</p:attrName>
                                            </p:attrNameLst>
                                          </p:cBhvr>
                                          <p:to>
                                            <p:strVal val="visible"/>
                                          </p:to>
                                        </p:set>
                                        <p:anim calcmode="lin" valueType="num">
                                          <p:cBhvr>
                                            <p:cTn id="100" dur="500" fill="hold"/>
                                            <p:tgtEl>
                                              <p:spTgt spid="65"/>
                                            </p:tgtEl>
                                            <p:attrNameLst>
                                              <p:attrName>ppt_w</p:attrName>
                                            </p:attrNameLst>
                                          </p:cBhvr>
                                          <p:tavLst>
                                            <p:tav tm="0">
                                              <p:val>
                                                <p:fltVal val="0"/>
                                              </p:val>
                                            </p:tav>
                                            <p:tav tm="100000">
                                              <p:val>
                                                <p:strVal val="#ppt_w"/>
                                              </p:val>
                                            </p:tav>
                                          </p:tavLst>
                                        </p:anim>
                                        <p:anim calcmode="lin" valueType="num">
                                          <p:cBhvr>
                                            <p:cTn id="101" dur="500" fill="hold"/>
                                            <p:tgtEl>
                                              <p:spTgt spid="65"/>
                                            </p:tgtEl>
                                            <p:attrNameLst>
                                              <p:attrName>ppt_h</p:attrName>
                                            </p:attrNameLst>
                                          </p:cBhvr>
                                          <p:tavLst>
                                            <p:tav tm="0">
                                              <p:val>
                                                <p:fltVal val="0"/>
                                              </p:val>
                                            </p:tav>
                                            <p:tav tm="100000">
                                              <p:val>
                                                <p:strVal val="#ppt_h"/>
                                              </p:val>
                                            </p:tav>
                                          </p:tavLst>
                                        </p:anim>
                                        <p:anim calcmode="lin" valueType="num">
                                          <p:cBhvr>
                                            <p:cTn id="102" dur="500" fill="hold"/>
                                            <p:tgtEl>
                                              <p:spTgt spid="65"/>
                                            </p:tgtEl>
                                            <p:attrNameLst>
                                              <p:attrName>style.rotation</p:attrName>
                                            </p:attrNameLst>
                                          </p:cBhvr>
                                          <p:tavLst>
                                            <p:tav tm="0">
                                              <p:val>
                                                <p:fltVal val="90"/>
                                              </p:val>
                                            </p:tav>
                                            <p:tav tm="100000">
                                              <p:val>
                                                <p:fltVal val="0"/>
                                              </p:val>
                                            </p:tav>
                                          </p:tavLst>
                                        </p:anim>
                                        <p:animEffect transition="in" filter="fade">
                                          <p:cBhvr>
                                            <p:cTn id="103" dur="500"/>
                                            <p:tgtEl>
                                              <p:spTgt spid="65"/>
                                            </p:tgtEl>
                                          </p:cBhvr>
                                        </p:animEffect>
                                      </p:childTnLst>
                                    </p:cTn>
                                  </p:par>
                                </p:childTnLst>
                              </p:cTn>
                            </p:par>
                            <p:par>
                              <p:cTn id="104" fill="hold">
                                <p:stCondLst>
                                  <p:cond delay="83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4"/>
                                            </p:tgtEl>
                                            <p:attrNameLst>
                                              <p:attrName>style.visibility</p:attrName>
                                            </p:attrNameLst>
                                          </p:cBhvr>
                                          <p:to>
                                            <p:strVal val="visible"/>
                                          </p:to>
                                        </p:set>
                                        <p:animEffect transition="in" filter="wipe(right)">
                                          <p:cBhvr>
                                            <p:cTn id="110" dur="750"/>
                                            <p:tgtEl>
                                              <p:spTgt spid="64"/>
                                            </p:tgtEl>
                                          </p:cBhvr>
                                        </p:animEffect>
                                      </p:childTnLst>
                                    </p:cTn>
                                  </p:par>
                                </p:childTnLst>
                              </p:cTn>
                            </p:par>
                            <p:par>
                              <p:cTn id="111" fill="hold">
                                <p:stCondLst>
                                  <p:cond delay="9050"/>
                                </p:stCondLst>
                                <p:childTnLst>
                                  <p:par>
                                    <p:cTn id="112" presetID="31" presetClass="entr" presetSubtype="0" fill="hold" nodeType="afterEffect">
                                      <p:stCondLst>
                                        <p:cond delay="0"/>
                                      </p:stCondLst>
                                      <p:childTnLst>
                                        <p:set>
                                          <p:cBhvr>
                                            <p:cTn id="113" dur="1" fill="hold">
                                              <p:stCondLst>
                                                <p:cond delay="0"/>
                                              </p:stCondLst>
                                            </p:cTn>
                                            <p:tgtEl>
                                              <p:spTgt spid="79"/>
                                            </p:tgtEl>
                                            <p:attrNameLst>
                                              <p:attrName>style.visibility</p:attrName>
                                            </p:attrNameLst>
                                          </p:cBhvr>
                                          <p:to>
                                            <p:strVal val="visible"/>
                                          </p:to>
                                        </p:set>
                                        <p:anim calcmode="lin" valueType="num">
                                          <p:cBhvr>
                                            <p:cTn id="114" dur="500" fill="hold"/>
                                            <p:tgtEl>
                                              <p:spTgt spid="79"/>
                                            </p:tgtEl>
                                            <p:attrNameLst>
                                              <p:attrName>ppt_w</p:attrName>
                                            </p:attrNameLst>
                                          </p:cBhvr>
                                          <p:tavLst>
                                            <p:tav tm="0">
                                              <p:val>
                                                <p:fltVal val="0"/>
                                              </p:val>
                                            </p:tav>
                                            <p:tav tm="100000">
                                              <p:val>
                                                <p:strVal val="#ppt_w"/>
                                              </p:val>
                                            </p:tav>
                                          </p:tavLst>
                                        </p:anim>
                                        <p:anim calcmode="lin" valueType="num">
                                          <p:cBhvr>
                                            <p:cTn id="115" dur="500" fill="hold"/>
                                            <p:tgtEl>
                                              <p:spTgt spid="79"/>
                                            </p:tgtEl>
                                            <p:attrNameLst>
                                              <p:attrName>ppt_h</p:attrName>
                                            </p:attrNameLst>
                                          </p:cBhvr>
                                          <p:tavLst>
                                            <p:tav tm="0">
                                              <p:val>
                                                <p:fltVal val="0"/>
                                              </p:val>
                                            </p:tav>
                                            <p:tav tm="100000">
                                              <p:val>
                                                <p:strVal val="#ppt_h"/>
                                              </p:val>
                                            </p:tav>
                                          </p:tavLst>
                                        </p:anim>
                                        <p:anim calcmode="lin" valueType="num">
                                          <p:cBhvr>
                                            <p:cTn id="116" dur="500" fill="hold"/>
                                            <p:tgtEl>
                                              <p:spTgt spid="79"/>
                                            </p:tgtEl>
                                            <p:attrNameLst>
                                              <p:attrName>style.rotation</p:attrName>
                                            </p:attrNameLst>
                                          </p:cBhvr>
                                          <p:tavLst>
                                            <p:tav tm="0">
                                              <p:val>
                                                <p:fltVal val="90"/>
                                              </p:val>
                                            </p:tav>
                                            <p:tav tm="100000">
                                              <p:val>
                                                <p:fltVal val="0"/>
                                              </p:val>
                                            </p:tav>
                                          </p:tavLst>
                                        </p:anim>
                                        <p:animEffect transition="in" filter="fade">
                                          <p:cBhvr>
                                            <p:cTn id="117" dur="500"/>
                                            <p:tgtEl>
                                              <p:spTgt spid="79"/>
                                            </p:tgtEl>
                                          </p:cBhvr>
                                        </p:animEffect>
                                      </p:childTnLst>
                                    </p:cTn>
                                  </p:par>
                                </p:childTnLst>
                              </p:cTn>
                            </p:par>
                            <p:par>
                              <p:cTn id="118" fill="hold">
                                <p:stCondLst>
                                  <p:cond delay="9550"/>
                                </p:stCondLst>
                                <p:childTnLst>
                                  <p:par>
                                    <p:cTn id="119" presetID="22" presetClass="entr" presetSubtype="8" fill="hold" grpId="0" nodeType="afterEffect">
                                      <p:stCondLst>
                                        <p:cond delay="0"/>
                                      </p:stCondLst>
                                      <p:childTnLst>
                                        <p:set>
                                          <p:cBhvr>
                                            <p:cTn id="120" dur="1" fill="hold">
                                              <p:stCondLst>
                                                <p:cond delay="0"/>
                                              </p:stCondLst>
                                            </p:cTn>
                                            <p:tgtEl>
                                              <p:spTgt spid="77"/>
                                            </p:tgtEl>
                                            <p:attrNameLst>
                                              <p:attrName>style.visibility</p:attrName>
                                            </p:attrNameLst>
                                          </p:cBhvr>
                                          <p:to>
                                            <p:strVal val="visible"/>
                                          </p:to>
                                        </p:set>
                                        <p:animEffect transition="in" filter="wipe(left)">
                                          <p:cBhvr>
                                            <p:cTn id="121" dur="500"/>
                                            <p:tgtEl>
                                              <p:spTgt spid="7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78"/>
                                            </p:tgtEl>
                                            <p:attrNameLst>
                                              <p:attrName>style.visibility</p:attrName>
                                            </p:attrNameLst>
                                          </p:cBhvr>
                                          <p:to>
                                            <p:strVal val="visible"/>
                                          </p:to>
                                        </p:set>
                                        <p:animEffect transition="in" filter="wipe(right)">
                                          <p:cBhvr>
                                            <p:cTn id="124"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9" grpId="0"/>
          <p:bldP spid="40" grpId="0"/>
          <p:bldP spid="41" grpId="0"/>
          <p:bldP spid="42" grpId="0"/>
          <p:bldP spid="43" grpId="0" animBg="1"/>
          <p:bldP spid="44" grpId="0"/>
          <p:bldP spid="45" grpId="0"/>
          <p:bldP spid="49" grpId="0"/>
          <p:bldP spid="50" grpId="0"/>
          <p:bldP spid="63" grpId="0"/>
          <p:bldP spid="64" grpId="0"/>
          <p:bldP spid="77" grpId="0"/>
          <p:bldP spid="7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a:spLocks/>
          </p:cNvSpPr>
          <p:nvPr/>
        </p:nvSpPr>
        <p:spPr bwMode="auto">
          <a:xfrm>
            <a:off x="4182367" y="1607981"/>
            <a:ext cx="1340759" cy="4233108"/>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a:p>
        </p:txBody>
      </p:sp>
      <p:grpSp>
        <p:nvGrpSpPr>
          <p:cNvPr id="66" name="组合 65"/>
          <p:cNvGrpSpPr/>
          <p:nvPr/>
        </p:nvGrpSpPr>
        <p:grpSpPr>
          <a:xfrm>
            <a:off x="2286328" y="1281960"/>
            <a:ext cx="3389084" cy="3470576"/>
            <a:chOff x="126528" y="-2283719"/>
            <a:chExt cx="3389084" cy="3470576"/>
          </a:xfrm>
        </p:grpSpPr>
        <p:grpSp>
          <p:nvGrpSpPr>
            <p:cNvPr id="35" name="组合 34"/>
            <p:cNvGrpSpPr/>
            <p:nvPr/>
          </p:nvGrpSpPr>
          <p:grpSpPr>
            <a:xfrm>
              <a:off x="126528" y="-2283719"/>
              <a:ext cx="3389084" cy="3470576"/>
              <a:chOff x="5528177" y="3619500"/>
              <a:chExt cx="3565023" cy="3650745"/>
            </a:xfrm>
          </p:grpSpPr>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7" name="椭圆 3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KSO_Shape"/>
            <p:cNvSpPr>
              <a:spLocks/>
            </p:cNvSpPr>
            <p:nvPr/>
          </p:nvSpPr>
          <p:spPr bwMode="auto">
            <a:xfrm>
              <a:off x="2457944" y="-1958061"/>
              <a:ext cx="652997" cy="759301"/>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grpSp>
        <p:nvGrpSpPr>
          <p:cNvPr id="67" name="组合 66"/>
          <p:cNvGrpSpPr/>
          <p:nvPr/>
        </p:nvGrpSpPr>
        <p:grpSpPr>
          <a:xfrm>
            <a:off x="1724338" y="3047945"/>
            <a:ext cx="3277219" cy="3354658"/>
            <a:chOff x="4795896" y="-2072231"/>
            <a:chExt cx="3277219" cy="3354658"/>
          </a:xfrm>
        </p:grpSpPr>
        <p:grpSp>
          <p:nvGrpSpPr>
            <p:cNvPr id="38" name="组合 37"/>
            <p:cNvGrpSpPr/>
            <p:nvPr/>
          </p:nvGrpSpPr>
          <p:grpSpPr>
            <a:xfrm>
              <a:off x="4795896" y="-2072231"/>
              <a:ext cx="3277219" cy="3354658"/>
              <a:chOff x="2160003" y="2746644"/>
              <a:chExt cx="3526233" cy="3609554"/>
            </a:xfrm>
          </p:grpSpPr>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0" name="椭圆 3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KSO_Shape"/>
            <p:cNvSpPr>
              <a:spLocks/>
            </p:cNvSpPr>
            <p:nvPr/>
          </p:nvSpPr>
          <p:spPr bwMode="auto">
            <a:xfrm>
              <a:off x="6952675" y="-1695337"/>
              <a:ext cx="865982" cy="64804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bg1"/>
            </a:solidFill>
            <a:ln>
              <a:noFill/>
            </a:ln>
          </p:spPr>
          <p:txBody>
            <a:bodyPr bIns="48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itchFamily="34" charset="-122"/>
              </a:endParaRPr>
            </a:p>
          </p:txBody>
        </p:sp>
      </p:grpSp>
      <p:grpSp>
        <p:nvGrpSpPr>
          <p:cNvPr id="65" name="组合 64"/>
          <p:cNvGrpSpPr/>
          <p:nvPr/>
        </p:nvGrpSpPr>
        <p:grpSpPr>
          <a:xfrm>
            <a:off x="2485572" y="4694123"/>
            <a:ext cx="3389084" cy="3470576"/>
            <a:chOff x="-2661031" y="2945035"/>
            <a:chExt cx="3389084" cy="3470576"/>
          </a:xfrm>
        </p:grpSpPr>
        <p:grpSp>
          <p:nvGrpSpPr>
            <p:cNvPr id="62" name="组合 61"/>
            <p:cNvGrpSpPr/>
            <p:nvPr/>
          </p:nvGrpSpPr>
          <p:grpSpPr>
            <a:xfrm>
              <a:off x="-2661031" y="2945035"/>
              <a:ext cx="3389084" cy="3470576"/>
              <a:chOff x="5528177" y="3619500"/>
              <a:chExt cx="3565023" cy="3650745"/>
            </a:xfrm>
          </p:grpSpPr>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4" name="椭圆 6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KSO_Shape"/>
            <p:cNvSpPr>
              <a:spLocks/>
            </p:cNvSpPr>
            <p:nvPr/>
          </p:nvSpPr>
          <p:spPr bwMode="auto">
            <a:xfrm>
              <a:off x="-376716" y="3482133"/>
              <a:ext cx="695023" cy="58613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7"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chemeClr val="tx1">
                <a:lumMod val="50000"/>
                <a:lumOff val="50000"/>
              </a:schemeClr>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TextBox 18"/>
          <p:cNvSpPr txBox="1"/>
          <p:nvPr/>
        </p:nvSpPr>
        <p:spPr>
          <a:xfrm>
            <a:off x="1941226" y="1770386"/>
            <a:ext cx="1382489"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19" name="TextBox 19"/>
          <p:cNvSpPr txBox="1"/>
          <p:nvPr/>
        </p:nvSpPr>
        <p:spPr>
          <a:xfrm>
            <a:off x="1941220" y="2187414"/>
            <a:ext cx="160442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0" name="TextBox 20"/>
          <p:cNvSpPr txBox="1"/>
          <p:nvPr/>
        </p:nvSpPr>
        <p:spPr>
          <a:xfrm>
            <a:off x="1443907" y="3544509"/>
            <a:ext cx="1775091"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21" name="TextBox 21"/>
          <p:cNvSpPr txBox="1"/>
          <p:nvPr/>
        </p:nvSpPr>
        <p:spPr>
          <a:xfrm>
            <a:off x="1577098" y="3974435"/>
            <a:ext cx="155534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2" name="TextBox 22"/>
          <p:cNvSpPr txBox="1"/>
          <p:nvPr/>
        </p:nvSpPr>
        <p:spPr>
          <a:xfrm>
            <a:off x="2351584" y="5418792"/>
            <a:ext cx="1555341" cy="287323"/>
          </a:xfrm>
          <a:prstGeom prst="rect">
            <a:avLst/>
          </a:prstGeom>
          <a:noFill/>
        </p:spPr>
        <p:txBody>
          <a:bodyPr wrap="square" lIns="0" tIns="0" rIns="0" bIns="0" rtlCol="0">
            <a:spAutoFit/>
          </a:bodyPr>
          <a:lstStyle/>
          <a:p>
            <a:pPr algn="ctr"/>
            <a:r>
              <a:rPr lang="zh-CN" altLang="en-US" sz="1867" b="1" dirty="0">
                <a:solidFill>
                  <a:schemeClr val="tx1">
                    <a:lumMod val="50000"/>
                    <a:lumOff val="50000"/>
                  </a:schemeClr>
                </a:solidFill>
                <a:latin typeface="微软雅黑" pitchFamily="34" charset="-122"/>
                <a:ea typeface="微软雅黑" pitchFamily="34" charset="-122"/>
              </a:rPr>
              <a:t>填加标题</a:t>
            </a:r>
          </a:p>
        </p:txBody>
      </p:sp>
      <p:sp>
        <p:nvSpPr>
          <p:cNvPr id="23" name="TextBox 23"/>
          <p:cNvSpPr txBox="1"/>
          <p:nvPr/>
        </p:nvSpPr>
        <p:spPr>
          <a:xfrm>
            <a:off x="2369700" y="5841090"/>
            <a:ext cx="1555341" cy="225767"/>
          </a:xfrm>
          <a:prstGeom prst="rect">
            <a:avLst/>
          </a:prstGeom>
          <a:noFill/>
        </p:spPr>
        <p:txBody>
          <a:bodyPr wrap="square" lIns="0" tIns="0" rIns="0" bIns="0"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点击输入说明文字</a:t>
            </a:r>
          </a:p>
        </p:txBody>
      </p:sp>
      <p:sp>
        <p:nvSpPr>
          <p:cNvPr id="24" name="Line 39"/>
          <p:cNvSpPr>
            <a:spLocks noChangeShapeType="1"/>
          </p:cNvSpPr>
          <p:nvPr/>
        </p:nvSpPr>
        <p:spPr bwMode="auto">
          <a:xfrm>
            <a:off x="6122054" y="2427603"/>
            <a:ext cx="1220367" cy="600099"/>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0"/>
          <p:cNvSpPr>
            <a:spLocks noChangeShapeType="1"/>
          </p:cNvSpPr>
          <p:nvPr/>
        </p:nvSpPr>
        <p:spPr bwMode="auto">
          <a:xfrm>
            <a:off x="5490925" y="3751845"/>
            <a:ext cx="1655732" cy="1681"/>
          </a:xfrm>
          <a:prstGeom prst="line">
            <a:avLst/>
          </a:prstGeom>
          <a:noFill/>
          <a:ln w="57150" cap="rnd">
            <a:solidFill>
              <a:schemeClr val="tx1">
                <a:lumMod val="50000"/>
                <a:lumOff val="50000"/>
              </a:schemeClr>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1"/>
          <p:cNvSpPr>
            <a:spLocks noChangeShapeType="1"/>
          </p:cNvSpPr>
          <p:nvPr/>
        </p:nvSpPr>
        <p:spPr bwMode="auto">
          <a:xfrm flipV="1">
            <a:off x="6064361" y="4479171"/>
            <a:ext cx="1272476" cy="511008"/>
          </a:xfrm>
          <a:prstGeom prst="line">
            <a:avLst/>
          </a:prstGeom>
          <a:noFill/>
          <a:ln w="57150" cap="rnd">
            <a:solidFill>
              <a:schemeClr val="tx1">
                <a:lumMod val="50000"/>
                <a:lumOff val="50000"/>
              </a:schemeClr>
            </a:solidFill>
            <a:prstDash val="sysDot"/>
            <a:round/>
            <a:headE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重点任务完成</a:t>
            </a:r>
          </a:p>
        </p:txBody>
      </p:sp>
      <p:sp>
        <p:nvSpPr>
          <p:cNvPr id="34"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Key Tasks Completed</a:t>
            </a:r>
          </a:p>
        </p:txBody>
      </p:sp>
      <p:grpSp>
        <p:nvGrpSpPr>
          <p:cNvPr id="41" name="组合 40"/>
          <p:cNvGrpSpPr/>
          <p:nvPr/>
        </p:nvGrpSpPr>
        <p:grpSpPr>
          <a:xfrm>
            <a:off x="5091153" y="2573453"/>
            <a:ext cx="5096951" cy="5217388"/>
            <a:chOff x="2160003" y="2746644"/>
            <a:chExt cx="3526233" cy="3609554"/>
          </a:xfrm>
        </p:grpSpPr>
        <p:pic>
          <p:nvPicPr>
            <p:cNvPr id="42" name="图片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3" name="椭圆 4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8" name="文本框 67"/>
          <p:cNvSpPr txBox="1"/>
          <p:nvPr/>
        </p:nvSpPr>
        <p:spPr>
          <a:xfrm>
            <a:off x="8541650" y="3047945"/>
            <a:ext cx="1210588" cy="1323439"/>
          </a:xfrm>
          <a:prstGeom prst="rect">
            <a:avLst/>
          </a:prstGeom>
          <a:noFill/>
        </p:spPr>
        <p:txBody>
          <a:bodyPr wrap="none" rtlCol="0">
            <a:spAutoFit/>
          </a:bodyPr>
          <a:lstStyle/>
          <a:p>
            <a:r>
              <a:rPr lang="zh-CN" altLang="en-US" sz="4000" dirty="0">
                <a:solidFill>
                  <a:schemeClr val="bg1"/>
                </a:solidFill>
                <a:latin typeface="微软雅黑" pitchFamily="34" charset="-122"/>
                <a:ea typeface="微软雅黑" pitchFamily="34" charset="-122"/>
              </a:rPr>
              <a:t>添加</a:t>
            </a:r>
            <a:endParaRPr lang="en-US" altLang="zh-CN" sz="4000" dirty="0">
              <a:solidFill>
                <a:schemeClr val="bg1"/>
              </a:solidFill>
              <a:latin typeface="微软雅黑" pitchFamily="34" charset="-122"/>
              <a:ea typeface="微软雅黑" pitchFamily="34" charset="-122"/>
            </a:endParaRPr>
          </a:p>
          <a:p>
            <a:r>
              <a:rPr lang="zh-CN" altLang="en-US" sz="4000" dirty="0">
                <a:solidFill>
                  <a:schemeClr val="bg1"/>
                </a:solidFill>
                <a:latin typeface="微软雅黑" pitchFamily="34" charset="-122"/>
                <a:ea typeface="微软雅黑" pitchFamily="34" charset="-122"/>
              </a:rPr>
              <a:t>标题</a:t>
            </a:r>
          </a:p>
        </p:txBody>
      </p:sp>
    </p:spTree>
    <p:extLst>
      <p:ext uri="{BB962C8B-B14F-4D97-AF65-F5344CB8AC3E}">
        <p14:creationId xmlns:p14="http://schemas.microsoft.com/office/powerpoint/2010/main" val="22165174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8" accel="61000" fill="hold" nodeType="afterEffect" p14:presetBounceEnd="65000">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14:bounceEnd="65000">
                                          <p:cBhvr additive="base">
                                            <p:cTn id="16" dur="1500" fill="hold"/>
                                            <p:tgtEl>
                                              <p:spTgt spid="67"/>
                                            </p:tgtEl>
                                            <p:attrNameLst>
                                              <p:attrName>ppt_x</p:attrName>
                                            </p:attrNameLst>
                                          </p:cBhvr>
                                          <p:tavLst>
                                            <p:tav tm="0">
                                              <p:val>
                                                <p:strVal val="0-#ppt_w/2"/>
                                              </p:val>
                                            </p:tav>
                                            <p:tav tm="100000">
                                              <p:val>
                                                <p:strVal val="#ppt_x"/>
                                              </p:val>
                                            </p:tav>
                                          </p:tavLst>
                                        </p:anim>
                                        <p:anim calcmode="lin" valueType="num" p14:bounceEnd="65000">
                                          <p:cBhvr additive="base">
                                            <p:cTn id="17" dur="1500" fill="hold"/>
                                            <p:tgtEl>
                                              <p:spTgt spid="67"/>
                                            </p:tgtEl>
                                            <p:attrNameLst>
                                              <p:attrName>ppt_y</p:attrName>
                                            </p:attrNameLst>
                                          </p:cBhvr>
                                          <p:tavLst>
                                            <p:tav tm="0">
                                              <p:val>
                                                <p:strVal val="#ppt_y"/>
                                              </p:val>
                                            </p:tav>
                                            <p:tav tm="100000">
                                              <p:val>
                                                <p:strVal val="#ppt_y"/>
                                              </p:val>
                                            </p:tav>
                                          </p:tavLst>
                                        </p:anim>
                                      </p:childTnLst>
                                    </p:cTn>
                                  </p:par>
                                  <p:par>
                                    <p:cTn id="18" presetID="2" presetClass="entr" presetSubtype="1" accel="61000" fill="hold" nodeType="withEffect" p14:presetBounceEnd="65000">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14:bounceEnd="65000">
                                          <p:cBhvr additive="base">
                                            <p:cTn id="20" dur="1500" fill="hold"/>
                                            <p:tgtEl>
                                              <p:spTgt spid="66"/>
                                            </p:tgtEl>
                                            <p:attrNameLst>
                                              <p:attrName>ppt_x</p:attrName>
                                            </p:attrNameLst>
                                          </p:cBhvr>
                                          <p:tavLst>
                                            <p:tav tm="0">
                                              <p:val>
                                                <p:strVal val="#ppt_x"/>
                                              </p:val>
                                            </p:tav>
                                            <p:tav tm="100000">
                                              <p:val>
                                                <p:strVal val="#ppt_x"/>
                                              </p:val>
                                            </p:tav>
                                          </p:tavLst>
                                        </p:anim>
                                        <p:anim calcmode="lin" valueType="num" p14:bounceEnd="65000">
                                          <p:cBhvr additive="base">
                                            <p:cTn id="21" dur="1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4" accel="61000" fill="hold" nodeType="withEffect" p14:presetBounceEnd="65000">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14:bounceEnd="65000">
                                          <p:cBhvr additive="base">
                                            <p:cTn id="24" dur="1500" fill="hold"/>
                                            <p:tgtEl>
                                              <p:spTgt spid="65"/>
                                            </p:tgtEl>
                                            <p:attrNameLst>
                                              <p:attrName>ppt_x</p:attrName>
                                            </p:attrNameLst>
                                          </p:cBhvr>
                                          <p:tavLst>
                                            <p:tav tm="0">
                                              <p:val>
                                                <p:strVal val="#ppt_x"/>
                                              </p:val>
                                            </p:tav>
                                            <p:tav tm="100000">
                                              <p:val>
                                                <p:strVal val="#ppt_x"/>
                                              </p:val>
                                            </p:tav>
                                          </p:tavLst>
                                        </p:anim>
                                        <p:anim calcmode="lin" valueType="num" p14:bounceEnd="65000">
                                          <p:cBhvr additive="base">
                                            <p:cTn id="25" dur="1500" fill="hold"/>
                                            <p:tgtEl>
                                              <p:spTgt spid="65"/>
                                            </p:tgtEl>
                                            <p:attrNameLst>
                                              <p:attrName>ppt_y</p:attrName>
                                            </p:attrNameLst>
                                          </p:cBhvr>
                                          <p:tavLst>
                                            <p:tav tm="0">
                                              <p:val>
                                                <p:strVal val="1+#ppt_h/2"/>
                                              </p:val>
                                            </p:tav>
                                            <p:tav tm="100000">
                                              <p:val>
                                                <p:strVal val="#ppt_y"/>
                                              </p:val>
                                            </p:tav>
                                          </p:tavLst>
                                        </p:anim>
                                      </p:childTnLst>
                                    </p:cTn>
                                  </p:par>
                                </p:childTnLst>
                              </p:cTn>
                            </p:par>
                            <p:par>
                              <p:cTn id="26" fill="hold">
                                <p:stCondLst>
                                  <p:cond delay="28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3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38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4300"/>
                                </p:stCondLst>
                                <p:childTnLst>
                                  <p:par>
                                    <p:cTn id="60" presetID="2" presetClass="entr" presetSubtype="4" accel="50000" fill="hold" nodeType="afterEffect" p14:presetBounceEnd="50000">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14:bounceEnd="50000">
                                          <p:cBhvr additive="base">
                                            <p:cTn id="62" dur="15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63" dur="1500" fill="hold"/>
                                            <p:tgtEl>
                                              <p:spTgt spid="41"/>
                                            </p:tgtEl>
                                            <p:attrNameLst>
                                              <p:attrName>ppt_y</p:attrName>
                                            </p:attrNameLst>
                                          </p:cBhvr>
                                          <p:tavLst>
                                            <p:tav tm="0">
                                              <p:val>
                                                <p:strVal val="1+#ppt_h/2"/>
                                              </p:val>
                                            </p:tav>
                                            <p:tav tm="100000">
                                              <p:val>
                                                <p:strVal val="#ppt_y"/>
                                              </p:val>
                                            </p:tav>
                                          </p:tavLst>
                                        </p:anim>
                                      </p:childTnLst>
                                    </p:cTn>
                                  </p:par>
                                  <p:par>
                                    <p:cTn id="64" presetID="2" presetClass="entr" presetSubtype="4" accel="50000" fill="hold" grpId="0" nodeType="withEffect" p14:presetBounceEnd="50000">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14:bounceEnd="50000">
                                          <p:cBhvr additive="base">
                                            <p:cTn id="66" dur="15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67" dur="1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animBg="1"/>
          <p:bldP spid="25" grpId="0" animBg="1"/>
          <p:bldP spid="26" grpId="0" animBg="1"/>
          <p:bldP spid="33" grpId="0"/>
          <p:bldP spid="34"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0-#ppt_w/2"/>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8" accel="61000"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1500" fill="hold"/>
                                            <p:tgtEl>
                                              <p:spTgt spid="67"/>
                                            </p:tgtEl>
                                            <p:attrNameLst>
                                              <p:attrName>ppt_x</p:attrName>
                                            </p:attrNameLst>
                                          </p:cBhvr>
                                          <p:tavLst>
                                            <p:tav tm="0">
                                              <p:val>
                                                <p:strVal val="0-#ppt_w/2"/>
                                              </p:val>
                                            </p:tav>
                                            <p:tav tm="100000">
                                              <p:val>
                                                <p:strVal val="#ppt_x"/>
                                              </p:val>
                                            </p:tav>
                                          </p:tavLst>
                                        </p:anim>
                                        <p:anim calcmode="lin" valueType="num">
                                          <p:cBhvr additive="base">
                                            <p:cTn id="17" dur="1500" fill="hold"/>
                                            <p:tgtEl>
                                              <p:spTgt spid="67"/>
                                            </p:tgtEl>
                                            <p:attrNameLst>
                                              <p:attrName>ppt_y</p:attrName>
                                            </p:attrNameLst>
                                          </p:cBhvr>
                                          <p:tavLst>
                                            <p:tav tm="0">
                                              <p:val>
                                                <p:strVal val="#ppt_y"/>
                                              </p:val>
                                            </p:tav>
                                            <p:tav tm="100000">
                                              <p:val>
                                                <p:strVal val="#ppt_y"/>
                                              </p:val>
                                            </p:tav>
                                          </p:tavLst>
                                        </p:anim>
                                      </p:childTnLst>
                                    </p:cTn>
                                  </p:par>
                                  <p:par>
                                    <p:cTn id="18" presetID="2" presetClass="entr" presetSubtype="1" accel="6100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1500" fill="hold"/>
                                            <p:tgtEl>
                                              <p:spTgt spid="66"/>
                                            </p:tgtEl>
                                            <p:attrNameLst>
                                              <p:attrName>ppt_x</p:attrName>
                                            </p:attrNameLst>
                                          </p:cBhvr>
                                          <p:tavLst>
                                            <p:tav tm="0">
                                              <p:val>
                                                <p:strVal val="#ppt_x"/>
                                              </p:val>
                                            </p:tav>
                                            <p:tav tm="100000">
                                              <p:val>
                                                <p:strVal val="#ppt_x"/>
                                              </p:val>
                                            </p:tav>
                                          </p:tavLst>
                                        </p:anim>
                                        <p:anim calcmode="lin" valueType="num">
                                          <p:cBhvr additive="base">
                                            <p:cTn id="21" dur="1500" fill="hold"/>
                                            <p:tgtEl>
                                              <p:spTgt spid="66"/>
                                            </p:tgtEl>
                                            <p:attrNameLst>
                                              <p:attrName>ppt_y</p:attrName>
                                            </p:attrNameLst>
                                          </p:cBhvr>
                                          <p:tavLst>
                                            <p:tav tm="0">
                                              <p:val>
                                                <p:strVal val="0-#ppt_h/2"/>
                                              </p:val>
                                            </p:tav>
                                            <p:tav tm="100000">
                                              <p:val>
                                                <p:strVal val="#ppt_y"/>
                                              </p:val>
                                            </p:tav>
                                          </p:tavLst>
                                        </p:anim>
                                      </p:childTnLst>
                                    </p:cTn>
                                  </p:par>
                                  <p:par>
                                    <p:cTn id="22" presetID="2" presetClass="entr" presetSubtype="4" accel="6100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 calcmode="lin" valueType="num">
                                          <p:cBhvr additive="base">
                                            <p:cTn id="24" dur="1500" fill="hold"/>
                                            <p:tgtEl>
                                              <p:spTgt spid="65"/>
                                            </p:tgtEl>
                                            <p:attrNameLst>
                                              <p:attrName>ppt_x</p:attrName>
                                            </p:attrNameLst>
                                          </p:cBhvr>
                                          <p:tavLst>
                                            <p:tav tm="0">
                                              <p:val>
                                                <p:strVal val="#ppt_x"/>
                                              </p:val>
                                            </p:tav>
                                            <p:tav tm="100000">
                                              <p:val>
                                                <p:strVal val="#ppt_x"/>
                                              </p:val>
                                            </p:tav>
                                          </p:tavLst>
                                        </p:anim>
                                        <p:anim calcmode="lin" valueType="num">
                                          <p:cBhvr additive="base">
                                            <p:cTn id="25" dur="1500" fill="hold"/>
                                            <p:tgtEl>
                                              <p:spTgt spid="65"/>
                                            </p:tgtEl>
                                            <p:attrNameLst>
                                              <p:attrName>ppt_y</p:attrName>
                                            </p:attrNameLst>
                                          </p:cBhvr>
                                          <p:tavLst>
                                            <p:tav tm="0">
                                              <p:val>
                                                <p:strVal val="1+#ppt_h/2"/>
                                              </p:val>
                                            </p:tav>
                                            <p:tav tm="100000">
                                              <p:val>
                                                <p:strVal val="#ppt_y"/>
                                              </p:val>
                                            </p:tav>
                                          </p:tavLst>
                                        </p:anim>
                                      </p:childTnLst>
                                    </p:cTn>
                                  </p:par>
                                </p:childTnLst>
                              </p:cTn>
                            </p:par>
                            <p:par>
                              <p:cTn id="26" fill="hold">
                                <p:stCondLst>
                                  <p:cond delay="280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33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38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4300"/>
                                </p:stCondLst>
                                <p:childTnLst>
                                  <p:par>
                                    <p:cTn id="60" presetID="2" presetClass="entr" presetSubtype="4" accel="5000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1500" fill="hold"/>
                                            <p:tgtEl>
                                              <p:spTgt spid="41"/>
                                            </p:tgtEl>
                                            <p:attrNameLst>
                                              <p:attrName>ppt_x</p:attrName>
                                            </p:attrNameLst>
                                          </p:cBhvr>
                                          <p:tavLst>
                                            <p:tav tm="0">
                                              <p:val>
                                                <p:strVal val="#ppt_x"/>
                                              </p:val>
                                            </p:tav>
                                            <p:tav tm="100000">
                                              <p:val>
                                                <p:strVal val="#ppt_x"/>
                                              </p:val>
                                            </p:tav>
                                          </p:tavLst>
                                        </p:anim>
                                        <p:anim calcmode="lin" valueType="num">
                                          <p:cBhvr additive="base">
                                            <p:cTn id="63" dur="1500" fill="hold"/>
                                            <p:tgtEl>
                                              <p:spTgt spid="41"/>
                                            </p:tgtEl>
                                            <p:attrNameLst>
                                              <p:attrName>ppt_y</p:attrName>
                                            </p:attrNameLst>
                                          </p:cBhvr>
                                          <p:tavLst>
                                            <p:tav tm="0">
                                              <p:val>
                                                <p:strVal val="1+#ppt_h/2"/>
                                              </p:val>
                                            </p:tav>
                                            <p:tav tm="100000">
                                              <p:val>
                                                <p:strVal val="#ppt_y"/>
                                              </p:val>
                                            </p:tav>
                                          </p:tavLst>
                                        </p:anim>
                                      </p:childTnLst>
                                    </p:cTn>
                                  </p:par>
                                  <p:par>
                                    <p:cTn id="64" presetID="2" presetClass="entr" presetSubtype="4" ac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1500" fill="hold"/>
                                            <p:tgtEl>
                                              <p:spTgt spid="68"/>
                                            </p:tgtEl>
                                            <p:attrNameLst>
                                              <p:attrName>ppt_x</p:attrName>
                                            </p:attrNameLst>
                                          </p:cBhvr>
                                          <p:tavLst>
                                            <p:tav tm="0">
                                              <p:val>
                                                <p:strVal val="#ppt_x"/>
                                              </p:val>
                                            </p:tav>
                                            <p:tav tm="100000">
                                              <p:val>
                                                <p:strVal val="#ppt_x"/>
                                              </p:val>
                                            </p:tav>
                                          </p:tavLst>
                                        </p:anim>
                                        <p:anim calcmode="lin" valueType="num">
                                          <p:cBhvr additive="base">
                                            <p:cTn id="67" dur="1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p:bldP spid="20" grpId="0"/>
          <p:bldP spid="21" grpId="0"/>
          <p:bldP spid="22" grpId="0"/>
          <p:bldP spid="23" grpId="0"/>
          <p:bldP spid="24" grpId="0" animBg="1"/>
          <p:bldP spid="25" grpId="0" animBg="1"/>
          <p:bldP spid="26" grpId="0" animBg="1"/>
          <p:bldP spid="33" grpId="0"/>
          <p:bldP spid="34" grpId="0"/>
          <p:bldP spid="6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月度工作完成</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Monthly Work Done</a:t>
            </a:r>
          </a:p>
        </p:txBody>
      </p:sp>
      <p:sp>
        <p:nvSpPr>
          <p:cNvPr id="4" name="矩形 3"/>
          <p:cNvSpPr/>
          <p:nvPr/>
        </p:nvSpPr>
        <p:spPr>
          <a:xfrm>
            <a:off x="2"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124" name="组合 123"/>
          <p:cNvGrpSpPr/>
          <p:nvPr/>
        </p:nvGrpSpPr>
        <p:grpSpPr>
          <a:xfrm>
            <a:off x="8352967" y="3114381"/>
            <a:ext cx="2995011" cy="3067028"/>
            <a:chOff x="1487886" y="4858518"/>
            <a:chExt cx="2121845" cy="2172866"/>
          </a:xfrm>
        </p:grpSpPr>
        <p:grpSp>
          <p:nvGrpSpPr>
            <p:cNvPr id="125" name="组合 124"/>
            <p:cNvGrpSpPr/>
            <p:nvPr/>
          </p:nvGrpSpPr>
          <p:grpSpPr>
            <a:xfrm>
              <a:off x="1487886" y="4858518"/>
              <a:ext cx="2121845" cy="2172866"/>
              <a:chOff x="5528177" y="3619500"/>
              <a:chExt cx="3565023" cy="3650745"/>
            </a:xfrm>
          </p:grpSpPr>
          <p:pic>
            <p:nvPicPr>
              <p:cNvPr id="127" name="图片 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8" name="椭圆 12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文本框 125"/>
            <p:cNvSpPr txBox="1"/>
            <p:nvPr/>
          </p:nvSpPr>
          <p:spPr>
            <a:xfrm>
              <a:off x="2939501" y="5194084"/>
              <a:ext cx="419287" cy="283462"/>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6</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54" name="组合 53"/>
          <p:cNvGrpSpPr/>
          <p:nvPr/>
        </p:nvGrpSpPr>
        <p:grpSpPr>
          <a:xfrm>
            <a:off x="694206" y="1700808"/>
            <a:ext cx="2588797" cy="1456387"/>
            <a:chOff x="689131" y="1318791"/>
            <a:chExt cx="1631535" cy="1036935"/>
          </a:xfrm>
        </p:grpSpPr>
        <p:sp>
          <p:nvSpPr>
            <p:cNvPr id="55" name="TextBox 145"/>
            <p:cNvSpPr txBox="1"/>
            <p:nvPr/>
          </p:nvSpPr>
          <p:spPr>
            <a:xfrm>
              <a:off x="800766" y="1667530"/>
              <a:ext cx="1363987" cy="4294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6" name="组合 55"/>
            <p:cNvGrpSpPr/>
            <p:nvPr/>
          </p:nvGrpSpPr>
          <p:grpSpPr>
            <a:xfrm>
              <a:off x="689131" y="1318791"/>
              <a:ext cx="1631535" cy="1036935"/>
              <a:chOff x="689131" y="1318791"/>
              <a:chExt cx="1631535" cy="1036935"/>
            </a:xfrm>
          </p:grpSpPr>
          <p:cxnSp>
            <p:nvCxnSpPr>
              <p:cNvPr id="57" name="直接连接符 56"/>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8" name="TextBox 148"/>
              <p:cNvSpPr txBox="1"/>
              <p:nvPr/>
            </p:nvSpPr>
            <p:spPr>
              <a:xfrm>
                <a:off x="689131" y="1318791"/>
                <a:ext cx="1631535" cy="350570"/>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9" name="组合 58"/>
          <p:cNvGrpSpPr/>
          <p:nvPr/>
        </p:nvGrpSpPr>
        <p:grpSpPr>
          <a:xfrm>
            <a:off x="4162443" y="1822331"/>
            <a:ext cx="2100419" cy="1287224"/>
            <a:chOff x="873900" y="1541325"/>
            <a:chExt cx="1166203" cy="814401"/>
          </a:xfrm>
        </p:grpSpPr>
        <p:sp>
          <p:nvSpPr>
            <p:cNvPr id="60" name="TextBox 150"/>
            <p:cNvSpPr txBox="1"/>
            <p:nvPr/>
          </p:nvSpPr>
          <p:spPr>
            <a:xfrm>
              <a:off x="873900" y="1767302"/>
              <a:ext cx="1166203" cy="381650"/>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1" name="组合 60"/>
            <p:cNvGrpSpPr/>
            <p:nvPr/>
          </p:nvGrpSpPr>
          <p:grpSpPr>
            <a:xfrm>
              <a:off x="947384" y="1541325"/>
              <a:ext cx="1008112" cy="814401"/>
              <a:chOff x="947384" y="1541325"/>
              <a:chExt cx="1008112" cy="814401"/>
            </a:xfrm>
          </p:grpSpPr>
          <p:cxnSp>
            <p:nvCxnSpPr>
              <p:cNvPr id="62" name="直接连接符 61"/>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3" name="TextBox 153"/>
              <p:cNvSpPr txBox="1"/>
              <p:nvPr/>
            </p:nvSpPr>
            <p:spPr>
              <a:xfrm>
                <a:off x="947384" y="1541325"/>
                <a:ext cx="1008112" cy="31151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64" name="组合 63"/>
          <p:cNvGrpSpPr/>
          <p:nvPr/>
        </p:nvGrpSpPr>
        <p:grpSpPr>
          <a:xfrm>
            <a:off x="7712675" y="1700809"/>
            <a:ext cx="2185753" cy="1401524"/>
            <a:chOff x="873900" y="1541325"/>
            <a:chExt cx="1166203" cy="814401"/>
          </a:xfrm>
        </p:grpSpPr>
        <p:sp>
          <p:nvSpPr>
            <p:cNvPr id="65" name="TextBox 155"/>
            <p:cNvSpPr txBox="1"/>
            <p:nvPr/>
          </p:nvSpPr>
          <p:spPr>
            <a:xfrm>
              <a:off x="873900" y="1767302"/>
              <a:ext cx="1166203" cy="350525"/>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6" name="组合 65"/>
            <p:cNvGrpSpPr/>
            <p:nvPr/>
          </p:nvGrpSpPr>
          <p:grpSpPr>
            <a:xfrm>
              <a:off x="947384" y="1541325"/>
              <a:ext cx="1008112" cy="814401"/>
              <a:chOff x="947384" y="1541325"/>
              <a:chExt cx="1008112" cy="814401"/>
            </a:xfrm>
          </p:grpSpPr>
          <p:cxnSp>
            <p:nvCxnSpPr>
              <p:cNvPr id="67" name="直接连接符 66"/>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8" name="TextBox 158"/>
              <p:cNvSpPr txBox="1"/>
              <p:nvPr/>
            </p:nvSpPr>
            <p:spPr>
              <a:xfrm>
                <a:off x="947384" y="1541325"/>
                <a:ext cx="1008112" cy="286113"/>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74" name="组合 73"/>
          <p:cNvGrpSpPr/>
          <p:nvPr/>
        </p:nvGrpSpPr>
        <p:grpSpPr>
          <a:xfrm>
            <a:off x="2341159" y="4563111"/>
            <a:ext cx="2166061" cy="1220016"/>
            <a:chOff x="873900" y="1340833"/>
            <a:chExt cx="1166203" cy="843561"/>
          </a:xfrm>
        </p:grpSpPr>
        <p:sp>
          <p:nvSpPr>
            <p:cNvPr id="75" name="TextBox 165"/>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76" name="组合 75"/>
            <p:cNvGrpSpPr/>
            <p:nvPr/>
          </p:nvGrpSpPr>
          <p:grpSpPr>
            <a:xfrm>
              <a:off x="947384" y="1340833"/>
              <a:ext cx="1008112" cy="540940"/>
              <a:chOff x="947384" y="1340833"/>
              <a:chExt cx="1008112" cy="540940"/>
            </a:xfrm>
          </p:grpSpPr>
          <p:cxnSp>
            <p:nvCxnSpPr>
              <p:cNvPr id="77" name="直接连接符 76"/>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78" name="TextBox 168"/>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79" name="组合 78"/>
          <p:cNvGrpSpPr/>
          <p:nvPr/>
        </p:nvGrpSpPr>
        <p:grpSpPr>
          <a:xfrm>
            <a:off x="5913006" y="4563111"/>
            <a:ext cx="2166061" cy="1220016"/>
            <a:chOff x="873900" y="1340833"/>
            <a:chExt cx="1166203" cy="843561"/>
          </a:xfrm>
        </p:grpSpPr>
        <p:sp>
          <p:nvSpPr>
            <p:cNvPr id="80"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81" name="组合 80"/>
            <p:cNvGrpSpPr/>
            <p:nvPr/>
          </p:nvGrpSpPr>
          <p:grpSpPr>
            <a:xfrm>
              <a:off x="947384" y="1340833"/>
              <a:ext cx="1008112" cy="540940"/>
              <a:chOff x="947384" y="1340833"/>
              <a:chExt cx="1008112" cy="540940"/>
            </a:xfrm>
          </p:grpSpPr>
          <p:cxnSp>
            <p:nvCxnSpPr>
              <p:cNvPr id="82" name="直接连接符 81"/>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3"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129" name="组合 128"/>
          <p:cNvGrpSpPr/>
          <p:nvPr/>
        </p:nvGrpSpPr>
        <p:grpSpPr>
          <a:xfrm>
            <a:off x="9527240" y="4735448"/>
            <a:ext cx="2166061" cy="1220016"/>
            <a:chOff x="873900" y="1340833"/>
            <a:chExt cx="1166203" cy="843561"/>
          </a:xfrm>
        </p:grpSpPr>
        <p:sp>
          <p:nvSpPr>
            <p:cNvPr id="130"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131" name="组合 130"/>
            <p:cNvGrpSpPr/>
            <p:nvPr/>
          </p:nvGrpSpPr>
          <p:grpSpPr>
            <a:xfrm>
              <a:off x="947384" y="1340833"/>
              <a:ext cx="1008112" cy="540940"/>
              <a:chOff x="947384" y="1340833"/>
              <a:chExt cx="1008112" cy="540940"/>
            </a:xfrm>
          </p:grpSpPr>
          <p:cxnSp>
            <p:nvCxnSpPr>
              <p:cNvPr id="132" name="直接连接符 131"/>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33"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119" name="组合 118"/>
          <p:cNvGrpSpPr/>
          <p:nvPr/>
        </p:nvGrpSpPr>
        <p:grpSpPr>
          <a:xfrm>
            <a:off x="6844882" y="3294383"/>
            <a:ext cx="2517417" cy="2576902"/>
            <a:chOff x="-257805" y="4764920"/>
            <a:chExt cx="2517417" cy="2576902"/>
          </a:xfrm>
        </p:grpSpPr>
        <p:grpSp>
          <p:nvGrpSpPr>
            <p:cNvPr id="120" name="组合 119"/>
            <p:cNvGrpSpPr/>
            <p:nvPr/>
          </p:nvGrpSpPr>
          <p:grpSpPr>
            <a:xfrm>
              <a:off x="-257805" y="4764920"/>
              <a:ext cx="2517417" cy="2576902"/>
              <a:chOff x="2160003" y="2746644"/>
              <a:chExt cx="3526233" cy="3609554"/>
            </a:xfrm>
          </p:grpSpPr>
          <p:pic>
            <p:nvPicPr>
              <p:cNvPr id="122" name="图片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3" name="椭圆 12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文本框 120"/>
            <p:cNvSpPr txBox="1"/>
            <p:nvPr/>
          </p:nvSpPr>
          <p:spPr>
            <a:xfrm>
              <a:off x="1411074" y="511971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5</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14" name="组合 113"/>
          <p:cNvGrpSpPr/>
          <p:nvPr/>
        </p:nvGrpSpPr>
        <p:grpSpPr>
          <a:xfrm>
            <a:off x="5487151" y="3361125"/>
            <a:ext cx="2121845" cy="2172866"/>
            <a:chOff x="1487886" y="4858518"/>
            <a:chExt cx="2121845" cy="2172866"/>
          </a:xfrm>
        </p:grpSpPr>
        <p:grpSp>
          <p:nvGrpSpPr>
            <p:cNvPr id="115" name="组合 114"/>
            <p:cNvGrpSpPr/>
            <p:nvPr/>
          </p:nvGrpSpPr>
          <p:grpSpPr>
            <a:xfrm>
              <a:off x="1487886" y="4858518"/>
              <a:ext cx="2121845" cy="2172866"/>
              <a:chOff x="5528177" y="3619500"/>
              <a:chExt cx="3565023" cy="3650745"/>
            </a:xfrm>
          </p:grpSpPr>
          <p:pic>
            <p:nvPicPr>
              <p:cNvPr id="117" name="图片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18" name="椭圆 11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6" name="文本框 115"/>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4</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9" name="组合 108"/>
          <p:cNvGrpSpPr/>
          <p:nvPr/>
        </p:nvGrpSpPr>
        <p:grpSpPr>
          <a:xfrm>
            <a:off x="3314809" y="3323278"/>
            <a:ext cx="2517417" cy="2576902"/>
            <a:chOff x="-257805" y="4764920"/>
            <a:chExt cx="2517417" cy="2576902"/>
          </a:xfrm>
        </p:grpSpPr>
        <p:grpSp>
          <p:nvGrpSpPr>
            <p:cNvPr id="110" name="组合 109"/>
            <p:cNvGrpSpPr/>
            <p:nvPr/>
          </p:nvGrpSpPr>
          <p:grpSpPr>
            <a:xfrm>
              <a:off x="-257805" y="4764920"/>
              <a:ext cx="2517417" cy="2576902"/>
              <a:chOff x="2160003" y="2746644"/>
              <a:chExt cx="3526233" cy="3609554"/>
            </a:xfrm>
          </p:grpSpPr>
          <p:pic>
            <p:nvPicPr>
              <p:cNvPr id="112" name="图片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13" name="椭圆 11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文本框 110"/>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3</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2" name="组合 101"/>
          <p:cNvGrpSpPr/>
          <p:nvPr/>
        </p:nvGrpSpPr>
        <p:grpSpPr>
          <a:xfrm>
            <a:off x="1877748" y="3333492"/>
            <a:ext cx="2121845" cy="2172866"/>
            <a:chOff x="1487886" y="4858518"/>
            <a:chExt cx="2121845" cy="2172866"/>
          </a:xfrm>
        </p:grpSpPr>
        <p:grpSp>
          <p:nvGrpSpPr>
            <p:cNvPr id="95" name="组合 94"/>
            <p:cNvGrpSpPr/>
            <p:nvPr/>
          </p:nvGrpSpPr>
          <p:grpSpPr>
            <a:xfrm>
              <a:off x="1487886" y="4858518"/>
              <a:ext cx="2121845" cy="2172866"/>
              <a:chOff x="5528177" y="3619500"/>
              <a:chExt cx="3565023" cy="3650745"/>
            </a:xfrm>
          </p:grpSpPr>
          <p:pic>
            <p:nvPicPr>
              <p:cNvPr id="97" name="图片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98" name="椭圆 9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0" name="文本框 99"/>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2</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3" name="组合 102"/>
          <p:cNvGrpSpPr/>
          <p:nvPr/>
        </p:nvGrpSpPr>
        <p:grpSpPr>
          <a:xfrm>
            <a:off x="-103973" y="3288404"/>
            <a:ext cx="2517417" cy="2576902"/>
            <a:chOff x="-257805" y="4764920"/>
            <a:chExt cx="2517417" cy="2576902"/>
          </a:xfrm>
        </p:grpSpPr>
        <p:grpSp>
          <p:nvGrpSpPr>
            <p:cNvPr id="90" name="组合 89"/>
            <p:cNvGrpSpPr/>
            <p:nvPr/>
          </p:nvGrpSpPr>
          <p:grpSpPr>
            <a:xfrm>
              <a:off x="-257805" y="4764920"/>
              <a:ext cx="2517417" cy="2576902"/>
              <a:chOff x="2160003" y="2746644"/>
              <a:chExt cx="3526233" cy="3609554"/>
            </a:xfrm>
          </p:grpSpPr>
          <p:pic>
            <p:nvPicPr>
              <p:cNvPr id="92" name="图片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3" name="椭圆 9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9" name="文本框 98"/>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1</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spTree>
    <p:extLst>
      <p:ext uri="{BB962C8B-B14F-4D97-AF65-F5344CB8AC3E}">
        <p14:creationId xmlns:p14="http://schemas.microsoft.com/office/powerpoint/2010/main" val="356468155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14:presetBounceEnd="55000">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14:bounceEnd="55000">
                                          <p:cBhvr additive="base">
                                            <p:cTn id="20" dur="1500" fill="hold"/>
                                            <p:tgtEl>
                                              <p:spTgt spid="103"/>
                                            </p:tgtEl>
                                            <p:attrNameLst>
                                              <p:attrName>ppt_x</p:attrName>
                                            </p:attrNameLst>
                                          </p:cBhvr>
                                          <p:tavLst>
                                            <p:tav tm="0">
                                              <p:val>
                                                <p:strVal val="1+#ppt_w/2"/>
                                              </p:val>
                                            </p:tav>
                                            <p:tav tm="100000">
                                              <p:val>
                                                <p:strVal val="#ppt_x"/>
                                              </p:val>
                                            </p:tav>
                                          </p:tavLst>
                                        </p:anim>
                                        <p:anim calcmode="lin" valueType="num" p14:bounceEnd="55000">
                                          <p:cBhvr additive="base">
                                            <p:cTn id="21" dur="1500" fill="hold"/>
                                            <p:tgtEl>
                                              <p:spTgt spid="103"/>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14:presetBounceEnd="55000">
                                      <p:stCondLst>
                                        <p:cond delay="200"/>
                                      </p:stCondLst>
                                      <p:childTnLst>
                                        <p:set>
                                          <p:cBhvr>
                                            <p:cTn id="23" dur="1" fill="hold">
                                              <p:stCondLst>
                                                <p:cond delay="0"/>
                                              </p:stCondLst>
                                            </p:cTn>
                                            <p:tgtEl>
                                              <p:spTgt spid="109"/>
                                            </p:tgtEl>
                                            <p:attrNameLst>
                                              <p:attrName>style.visibility</p:attrName>
                                            </p:attrNameLst>
                                          </p:cBhvr>
                                          <p:to>
                                            <p:strVal val="visible"/>
                                          </p:to>
                                        </p:set>
                                        <p:anim calcmode="lin" valueType="num" p14:bounceEnd="55000">
                                          <p:cBhvr additive="base">
                                            <p:cTn id="24" dur="1500" fill="hold"/>
                                            <p:tgtEl>
                                              <p:spTgt spid="109"/>
                                            </p:tgtEl>
                                            <p:attrNameLst>
                                              <p:attrName>ppt_x</p:attrName>
                                            </p:attrNameLst>
                                          </p:cBhvr>
                                          <p:tavLst>
                                            <p:tav tm="0">
                                              <p:val>
                                                <p:strVal val="1+#ppt_w/2"/>
                                              </p:val>
                                            </p:tav>
                                            <p:tav tm="100000">
                                              <p:val>
                                                <p:strVal val="#ppt_x"/>
                                              </p:val>
                                            </p:tav>
                                          </p:tavLst>
                                        </p:anim>
                                        <p:anim calcmode="lin" valueType="num" p14:bounceEnd="55000">
                                          <p:cBhvr additive="base">
                                            <p:cTn id="25" dur="1500" fill="hold"/>
                                            <p:tgtEl>
                                              <p:spTgt spid="109"/>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14:presetBounceEnd="55000">
                                      <p:stCondLst>
                                        <p:cond delay="400"/>
                                      </p:stCondLst>
                                      <p:childTnLst>
                                        <p:set>
                                          <p:cBhvr>
                                            <p:cTn id="27" dur="1" fill="hold">
                                              <p:stCondLst>
                                                <p:cond delay="0"/>
                                              </p:stCondLst>
                                            </p:cTn>
                                            <p:tgtEl>
                                              <p:spTgt spid="102"/>
                                            </p:tgtEl>
                                            <p:attrNameLst>
                                              <p:attrName>style.visibility</p:attrName>
                                            </p:attrNameLst>
                                          </p:cBhvr>
                                          <p:to>
                                            <p:strVal val="visible"/>
                                          </p:to>
                                        </p:set>
                                        <p:anim calcmode="lin" valueType="num" p14:bounceEnd="55000">
                                          <p:cBhvr additive="base">
                                            <p:cTn id="28" dur="1500" fill="hold"/>
                                            <p:tgtEl>
                                              <p:spTgt spid="102"/>
                                            </p:tgtEl>
                                            <p:attrNameLst>
                                              <p:attrName>ppt_x</p:attrName>
                                            </p:attrNameLst>
                                          </p:cBhvr>
                                          <p:tavLst>
                                            <p:tav tm="0">
                                              <p:val>
                                                <p:strVal val="1+#ppt_w/2"/>
                                              </p:val>
                                            </p:tav>
                                            <p:tav tm="100000">
                                              <p:val>
                                                <p:strVal val="#ppt_x"/>
                                              </p:val>
                                            </p:tav>
                                          </p:tavLst>
                                        </p:anim>
                                        <p:anim calcmode="lin" valueType="num" p14:bounceEnd="55000">
                                          <p:cBhvr additive="base">
                                            <p:cTn id="29" dur="1500" fill="hold"/>
                                            <p:tgtEl>
                                              <p:spTgt spid="102"/>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14:presetBounceEnd="55000">
                                      <p:stCondLst>
                                        <p:cond delay="600"/>
                                      </p:stCondLst>
                                      <p:childTnLst>
                                        <p:set>
                                          <p:cBhvr>
                                            <p:cTn id="31" dur="1" fill="hold">
                                              <p:stCondLst>
                                                <p:cond delay="0"/>
                                              </p:stCondLst>
                                            </p:cTn>
                                            <p:tgtEl>
                                              <p:spTgt spid="114"/>
                                            </p:tgtEl>
                                            <p:attrNameLst>
                                              <p:attrName>style.visibility</p:attrName>
                                            </p:attrNameLst>
                                          </p:cBhvr>
                                          <p:to>
                                            <p:strVal val="visible"/>
                                          </p:to>
                                        </p:set>
                                        <p:anim calcmode="lin" valueType="num" p14:bounceEnd="55000">
                                          <p:cBhvr additive="base">
                                            <p:cTn id="32" dur="1500" fill="hold"/>
                                            <p:tgtEl>
                                              <p:spTgt spid="114"/>
                                            </p:tgtEl>
                                            <p:attrNameLst>
                                              <p:attrName>ppt_x</p:attrName>
                                            </p:attrNameLst>
                                          </p:cBhvr>
                                          <p:tavLst>
                                            <p:tav tm="0">
                                              <p:val>
                                                <p:strVal val="1+#ppt_w/2"/>
                                              </p:val>
                                            </p:tav>
                                            <p:tav tm="100000">
                                              <p:val>
                                                <p:strVal val="#ppt_x"/>
                                              </p:val>
                                            </p:tav>
                                          </p:tavLst>
                                        </p:anim>
                                        <p:anim calcmode="lin" valueType="num" p14:bounceEnd="55000">
                                          <p:cBhvr additive="base">
                                            <p:cTn id="33" dur="1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14:presetBounceEnd="55000">
                                      <p:stCondLst>
                                        <p:cond delay="800"/>
                                      </p:stCondLst>
                                      <p:childTnLst>
                                        <p:set>
                                          <p:cBhvr>
                                            <p:cTn id="35" dur="1" fill="hold">
                                              <p:stCondLst>
                                                <p:cond delay="0"/>
                                              </p:stCondLst>
                                            </p:cTn>
                                            <p:tgtEl>
                                              <p:spTgt spid="119"/>
                                            </p:tgtEl>
                                            <p:attrNameLst>
                                              <p:attrName>style.visibility</p:attrName>
                                            </p:attrNameLst>
                                          </p:cBhvr>
                                          <p:to>
                                            <p:strVal val="visible"/>
                                          </p:to>
                                        </p:set>
                                        <p:anim calcmode="lin" valueType="num" p14:bounceEnd="55000">
                                          <p:cBhvr additive="base">
                                            <p:cTn id="36" dur="1500" fill="hold"/>
                                            <p:tgtEl>
                                              <p:spTgt spid="119"/>
                                            </p:tgtEl>
                                            <p:attrNameLst>
                                              <p:attrName>ppt_x</p:attrName>
                                            </p:attrNameLst>
                                          </p:cBhvr>
                                          <p:tavLst>
                                            <p:tav tm="0">
                                              <p:val>
                                                <p:strVal val="1+#ppt_w/2"/>
                                              </p:val>
                                            </p:tav>
                                            <p:tav tm="100000">
                                              <p:val>
                                                <p:strVal val="#ppt_x"/>
                                              </p:val>
                                            </p:tav>
                                          </p:tavLst>
                                        </p:anim>
                                        <p:anim calcmode="lin" valueType="num" p14:bounceEnd="55000">
                                          <p:cBhvr additive="base">
                                            <p:cTn id="37" dur="1500" fill="hold"/>
                                            <p:tgtEl>
                                              <p:spTgt spid="119"/>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14:presetBounceEnd="55000">
                                      <p:stCondLst>
                                        <p:cond delay="1000"/>
                                      </p:stCondLst>
                                      <p:childTnLst>
                                        <p:set>
                                          <p:cBhvr>
                                            <p:cTn id="39" dur="1" fill="hold">
                                              <p:stCondLst>
                                                <p:cond delay="0"/>
                                              </p:stCondLst>
                                            </p:cTn>
                                            <p:tgtEl>
                                              <p:spTgt spid="124"/>
                                            </p:tgtEl>
                                            <p:attrNameLst>
                                              <p:attrName>style.visibility</p:attrName>
                                            </p:attrNameLst>
                                          </p:cBhvr>
                                          <p:to>
                                            <p:strVal val="visible"/>
                                          </p:to>
                                        </p:set>
                                        <p:anim calcmode="lin" valueType="num" p14:bounceEnd="55000">
                                          <p:cBhvr additive="base">
                                            <p:cTn id="40" dur="1500" fill="hold"/>
                                            <p:tgtEl>
                                              <p:spTgt spid="124"/>
                                            </p:tgtEl>
                                            <p:attrNameLst>
                                              <p:attrName>ppt_x</p:attrName>
                                            </p:attrNameLst>
                                          </p:cBhvr>
                                          <p:tavLst>
                                            <p:tav tm="0">
                                              <p:val>
                                                <p:strVal val="1+#ppt_w/2"/>
                                              </p:val>
                                            </p:tav>
                                            <p:tav tm="100000">
                                              <p:val>
                                                <p:strVal val="#ppt_x"/>
                                              </p:val>
                                            </p:tav>
                                          </p:tavLst>
                                        </p:anim>
                                        <p:anim calcmode="lin" valueType="num" p14:bounceEnd="55000">
                                          <p:cBhvr additive="base">
                                            <p:cTn id="41" dur="1500" fill="hold"/>
                                            <p:tgtEl>
                                              <p:spTgt spid="124"/>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strVal val="#ppt_x"/>
                                              </p:val>
                                            </p:tav>
                                            <p:tav tm="100000">
                                              <p:val>
                                                <p:strVal val="#ppt_x"/>
                                              </p:val>
                                            </p:tav>
                                          </p:tavLst>
                                        </p:anim>
                                        <p:anim calcmode="lin" valueType="num">
                                          <p:cBhvr>
                                            <p:cTn id="46" dur="500" fill="hold"/>
                                            <p:tgtEl>
                                              <p:spTgt spid="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strVal val="#ppt_x"/>
                                              </p:val>
                                            </p:tav>
                                            <p:tav tm="100000">
                                              <p:val>
                                                <p:strVal val="#ppt_x"/>
                                              </p:val>
                                            </p:tav>
                                          </p:tavLst>
                                        </p:anim>
                                        <p:anim calcmode="lin" valueType="num">
                                          <p:cBhvr>
                                            <p:cTn id="51" dur="500" fill="hold"/>
                                            <p:tgtEl>
                                              <p:spTgt spid="7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ppt_x</p:attrName>
                                            </p:attrNameLst>
                                          </p:cBhvr>
                                          <p:tavLst>
                                            <p:tav tm="0">
                                              <p:val>
                                                <p:strVal val="#ppt_x"/>
                                              </p:val>
                                            </p:tav>
                                            <p:tav tm="100000">
                                              <p:val>
                                                <p:strVal val="#ppt_x"/>
                                              </p:val>
                                            </p:tav>
                                          </p:tavLst>
                                        </p:anim>
                                        <p:anim calcmode="lin" valueType="num">
                                          <p:cBhvr>
                                            <p:cTn id="56" dur="500" fill="hold"/>
                                            <p:tgtEl>
                                              <p:spTgt spid="5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anim calcmode="lin" valueType="num">
                                          <p:cBhvr>
                                            <p:cTn id="60" dur="500" fill="hold"/>
                                            <p:tgtEl>
                                              <p:spTgt spid="79"/>
                                            </p:tgtEl>
                                            <p:attrNameLst>
                                              <p:attrName>ppt_x</p:attrName>
                                            </p:attrNameLst>
                                          </p:cBhvr>
                                          <p:tavLst>
                                            <p:tav tm="0">
                                              <p:val>
                                                <p:strVal val="#ppt_x"/>
                                              </p:val>
                                            </p:tav>
                                            <p:tav tm="100000">
                                              <p:val>
                                                <p:strVal val="#ppt_x"/>
                                              </p:val>
                                            </p:tav>
                                          </p:tavLst>
                                        </p:anim>
                                        <p:anim calcmode="lin" valueType="num">
                                          <p:cBhvr>
                                            <p:cTn id="61" dur="500" fill="hold"/>
                                            <p:tgtEl>
                                              <p:spTgt spid="79"/>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strVal val="#ppt_x"/>
                                              </p:val>
                                            </p:tav>
                                            <p:tav tm="100000">
                                              <p:val>
                                                <p:strVal val="#ppt_x"/>
                                              </p:val>
                                            </p:tav>
                                          </p:tavLst>
                                        </p:anim>
                                        <p:anim calcmode="lin" valueType="num">
                                          <p:cBhvr>
                                            <p:cTn id="66" dur="5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anim calcmode="lin" valueType="num">
                                          <p:cBhvr>
                                            <p:cTn id="70" dur="500" fill="hold"/>
                                            <p:tgtEl>
                                              <p:spTgt spid="129"/>
                                            </p:tgtEl>
                                            <p:attrNameLst>
                                              <p:attrName>ppt_x</p:attrName>
                                            </p:attrNameLst>
                                          </p:cBhvr>
                                          <p:tavLst>
                                            <p:tav tm="0">
                                              <p:val>
                                                <p:strVal val="#ppt_x"/>
                                              </p:val>
                                            </p:tav>
                                            <p:tav tm="100000">
                                              <p:val>
                                                <p:strVal val="#ppt_x"/>
                                              </p:val>
                                            </p:tav>
                                          </p:tavLst>
                                        </p:anim>
                                        <p:anim calcmode="lin" valueType="num">
                                          <p:cBhvr>
                                            <p:cTn id="71" dur="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cBhvr additive="base">
                                            <p:cTn id="20" dur="1500" fill="hold"/>
                                            <p:tgtEl>
                                              <p:spTgt spid="103"/>
                                            </p:tgtEl>
                                            <p:attrNameLst>
                                              <p:attrName>ppt_x</p:attrName>
                                            </p:attrNameLst>
                                          </p:cBhvr>
                                          <p:tavLst>
                                            <p:tav tm="0">
                                              <p:val>
                                                <p:strVal val="1+#ppt_w/2"/>
                                              </p:val>
                                            </p:tav>
                                            <p:tav tm="100000">
                                              <p:val>
                                                <p:strVal val="#ppt_x"/>
                                              </p:val>
                                            </p:tav>
                                          </p:tavLst>
                                        </p:anim>
                                        <p:anim calcmode="lin" valueType="num">
                                          <p:cBhvr additive="base">
                                            <p:cTn id="21" dur="1500" fill="hold"/>
                                            <p:tgtEl>
                                              <p:spTgt spid="103"/>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stCondLst>
                                        <p:cond delay="200"/>
                                      </p:stCondLst>
                                      <p:childTnLst>
                                        <p:set>
                                          <p:cBhvr>
                                            <p:cTn id="23" dur="1" fill="hold">
                                              <p:stCondLst>
                                                <p:cond delay="0"/>
                                              </p:stCondLst>
                                            </p:cTn>
                                            <p:tgtEl>
                                              <p:spTgt spid="109"/>
                                            </p:tgtEl>
                                            <p:attrNameLst>
                                              <p:attrName>style.visibility</p:attrName>
                                            </p:attrNameLst>
                                          </p:cBhvr>
                                          <p:to>
                                            <p:strVal val="visible"/>
                                          </p:to>
                                        </p:set>
                                        <p:anim calcmode="lin" valueType="num">
                                          <p:cBhvr additive="base">
                                            <p:cTn id="24" dur="1500" fill="hold"/>
                                            <p:tgtEl>
                                              <p:spTgt spid="109"/>
                                            </p:tgtEl>
                                            <p:attrNameLst>
                                              <p:attrName>ppt_x</p:attrName>
                                            </p:attrNameLst>
                                          </p:cBhvr>
                                          <p:tavLst>
                                            <p:tav tm="0">
                                              <p:val>
                                                <p:strVal val="1+#ppt_w/2"/>
                                              </p:val>
                                            </p:tav>
                                            <p:tav tm="100000">
                                              <p:val>
                                                <p:strVal val="#ppt_x"/>
                                              </p:val>
                                            </p:tav>
                                          </p:tavLst>
                                        </p:anim>
                                        <p:anim calcmode="lin" valueType="num">
                                          <p:cBhvr additive="base">
                                            <p:cTn id="25" dur="1500" fill="hold"/>
                                            <p:tgtEl>
                                              <p:spTgt spid="109"/>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stCondLst>
                                        <p:cond delay="400"/>
                                      </p:stCondLst>
                                      <p:childTnLst>
                                        <p:set>
                                          <p:cBhvr>
                                            <p:cTn id="27" dur="1" fill="hold">
                                              <p:stCondLst>
                                                <p:cond delay="0"/>
                                              </p:stCondLst>
                                            </p:cTn>
                                            <p:tgtEl>
                                              <p:spTgt spid="102"/>
                                            </p:tgtEl>
                                            <p:attrNameLst>
                                              <p:attrName>style.visibility</p:attrName>
                                            </p:attrNameLst>
                                          </p:cBhvr>
                                          <p:to>
                                            <p:strVal val="visible"/>
                                          </p:to>
                                        </p:set>
                                        <p:anim calcmode="lin" valueType="num">
                                          <p:cBhvr additive="base">
                                            <p:cTn id="28" dur="1500" fill="hold"/>
                                            <p:tgtEl>
                                              <p:spTgt spid="102"/>
                                            </p:tgtEl>
                                            <p:attrNameLst>
                                              <p:attrName>ppt_x</p:attrName>
                                            </p:attrNameLst>
                                          </p:cBhvr>
                                          <p:tavLst>
                                            <p:tav tm="0">
                                              <p:val>
                                                <p:strVal val="1+#ppt_w/2"/>
                                              </p:val>
                                            </p:tav>
                                            <p:tav tm="100000">
                                              <p:val>
                                                <p:strVal val="#ppt_x"/>
                                              </p:val>
                                            </p:tav>
                                          </p:tavLst>
                                        </p:anim>
                                        <p:anim calcmode="lin" valueType="num">
                                          <p:cBhvr additive="base">
                                            <p:cTn id="29" dur="1500" fill="hold"/>
                                            <p:tgtEl>
                                              <p:spTgt spid="102"/>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stCondLst>
                                        <p:cond delay="60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1500" fill="hold"/>
                                            <p:tgtEl>
                                              <p:spTgt spid="114"/>
                                            </p:tgtEl>
                                            <p:attrNameLst>
                                              <p:attrName>ppt_x</p:attrName>
                                            </p:attrNameLst>
                                          </p:cBhvr>
                                          <p:tavLst>
                                            <p:tav tm="0">
                                              <p:val>
                                                <p:strVal val="1+#ppt_w/2"/>
                                              </p:val>
                                            </p:tav>
                                            <p:tav tm="100000">
                                              <p:val>
                                                <p:strVal val="#ppt_x"/>
                                              </p:val>
                                            </p:tav>
                                          </p:tavLst>
                                        </p:anim>
                                        <p:anim calcmode="lin" valueType="num">
                                          <p:cBhvr additive="base">
                                            <p:cTn id="33" dur="1500" fill="hold"/>
                                            <p:tgtEl>
                                              <p:spTgt spid="114"/>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stCondLst>
                                        <p:cond delay="800"/>
                                      </p:stCondLst>
                                      <p:childTnLst>
                                        <p:set>
                                          <p:cBhvr>
                                            <p:cTn id="35" dur="1" fill="hold">
                                              <p:stCondLst>
                                                <p:cond delay="0"/>
                                              </p:stCondLst>
                                            </p:cTn>
                                            <p:tgtEl>
                                              <p:spTgt spid="119"/>
                                            </p:tgtEl>
                                            <p:attrNameLst>
                                              <p:attrName>style.visibility</p:attrName>
                                            </p:attrNameLst>
                                          </p:cBhvr>
                                          <p:to>
                                            <p:strVal val="visible"/>
                                          </p:to>
                                        </p:set>
                                        <p:anim calcmode="lin" valueType="num">
                                          <p:cBhvr additive="base">
                                            <p:cTn id="36" dur="1500" fill="hold"/>
                                            <p:tgtEl>
                                              <p:spTgt spid="119"/>
                                            </p:tgtEl>
                                            <p:attrNameLst>
                                              <p:attrName>ppt_x</p:attrName>
                                            </p:attrNameLst>
                                          </p:cBhvr>
                                          <p:tavLst>
                                            <p:tav tm="0">
                                              <p:val>
                                                <p:strVal val="1+#ppt_w/2"/>
                                              </p:val>
                                            </p:tav>
                                            <p:tav tm="100000">
                                              <p:val>
                                                <p:strVal val="#ppt_x"/>
                                              </p:val>
                                            </p:tav>
                                          </p:tavLst>
                                        </p:anim>
                                        <p:anim calcmode="lin" valueType="num">
                                          <p:cBhvr additive="base">
                                            <p:cTn id="37" dur="1500" fill="hold"/>
                                            <p:tgtEl>
                                              <p:spTgt spid="119"/>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stCondLst>
                                        <p:cond delay="1000"/>
                                      </p:stCondLst>
                                      <p:childTnLst>
                                        <p:set>
                                          <p:cBhvr>
                                            <p:cTn id="39" dur="1" fill="hold">
                                              <p:stCondLst>
                                                <p:cond delay="0"/>
                                              </p:stCondLst>
                                            </p:cTn>
                                            <p:tgtEl>
                                              <p:spTgt spid="124"/>
                                            </p:tgtEl>
                                            <p:attrNameLst>
                                              <p:attrName>style.visibility</p:attrName>
                                            </p:attrNameLst>
                                          </p:cBhvr>
                                          <p:to>
                                            <p:strVal val="visible"/>
                                          </p:to>
                                        </p:set>
                                        <p:anim calcmode="lin" valueType="num">
                                          <p:cBhvr additive="base">
                                            <p:cTn id="40" dur="1500" fill="hold"/>
                                            <p:tgtEl>
                                              <p:spTgt spid="124"/>
                                            </p:tgtEl>
                                            <p:attrNameLst>
                                              <p:attrName>ppt_x</p:attrName>
                                            </p:attrNameLst>
                                          </p:cBhvr>
                                          <p:tavLst>
                                            <p:tav tm="0">
                                              <p:val>
                                                <p:strVal val="1+#ppt_w/2"/>
                                              </p:val>
                                            </p:tav>
                                            <p:tav tm="100000">
                                              <p:val>
                                                <p:strVal val="#ppt_x"/>
                                              </p:val>
                                            </p:tav>
                                          </p:tavLst>
                                        </p:anim>
                                        <p:anim calcmode="lin" valueType="num">
                                          <p:cBhvr additive="base">
                                            <p:cTn id="41" dur="1500" fill="hold"/>
                                            <p:tgtEl>
                                              <p:spTgt spid="124"/>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fade">
                                          <p:cBhvr>
                                            <p:cTn id="44" dur="500"/>
                                            <p:tgtEl>
                                              <p:spTgt spid="54"/>
                                            </p:tgtEl>
                                          </p:cBhvr>
                                        </p:animEffect>
                                        <p:anim calcmode="lin" valueType="num">
                                          <p:cBhvr>
                                            <p:cTn id="45" dur="500" fill="hold"/>
                                            <p:tgtEl>
                                              <p:spTgt spid="54"/>
                                            </p:tgtEl>
                                            <p:attrNameLst>
                                              <p:attrName>ppt_x</p:attrName>
                                            </p:attrNameLst>
                                          </p:cBhvr>
                                          <p:tavLst>
                                            <p:tav tm="0">
                                              <p:val>
                                                <p:strVal val="#ppt_x"/>
                                              </p:val>
                                            </p:tav>
                                            <p:tav tm="100000">
                                              <p:val>
                                                <p:strVal val="#ppt_x"/>
                                              </p:val>
                                            </p:tav>
                                          </p:tavLst>
                                        </p:anim>
                                        <p:anim calcmode="lin" valueType="num">
                                          <p:cBhvr>
                                            <p:cTn id="46" dur="500" fill="hold"/>
                                            <p:tgtEl>
                                              <p:spTgt spid="54"/>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anim calcmode="lin" valueType="num">
                                          <p:cBhvr>
                                            <p:cTn id="50" dur="500" fill="hold"/>
                                            <p:tgtEl>
                                              <p:spTgt spid="74"/>
                                            </p:tgtEl>
                                            <p:attrNameLst>
                                              <p:attrName>ppt_x</p:attrName>
                                            </p:attrNameLst>
                                          </p:cBhvr>
                                          <p:tavLst>
                                            <p:tav tm="0">
                                              <p:val>
                                                <p:strVal val="#ppt_x"/>
                                              </p:val>
                                            </p:tav>
                                            <p:tav tm="100000">
                                              <p:val>
                                                <p:strVal val="#ppt_x"/>
                                              </p:val>
                                            </p:tav>
                                          </p:tavLst>
                                        </p:anim>
                                        <p:anim calcmode="lin" valueType="num">
                                          <p:cBhvr>
                                            <p:cTn id="51" dur="500" fill="hold"/>
                                            <p:tgtEl>
                                              <p:spTgt spid="74"/>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anim calcmode="lin" valueType="num">
                                          <p:cBhvr>
                                            <p:cTn id="55" dur="500" fill="hold"/>
                                            <p:tgtEl>
                                              <p:spTgt spid="59"/>
                                            </p:tgtEl>
                                            <p:attrNameLst>
                                              <p:attrName>ppt_x</p:attrName>
                                            </p:attrNameLst>
                                          </p:cBhvr>
                                          <p:tavLst>
                                            <p:tav tm="0">
                                              <p:val>
                                                <p:strVal val="#ppt_x"/>
                                              </p:val>
                                            </p:tav>
                                            <p:tav tm="100000">
                                              <p:val>
                                                <p:strVal val="#ppt_x"/>
                                              </p:val>
                                            </p:tav>
                                          </p:tavLst>
                                        </p:anim>
                                        <p:anim calcmode="lin" valueType="num">
                                          <p:cBhvr>
                                            <p:cTn id="56" dur="500" fill="hold"/>
                                            <p:tgtEl>
                                              <p:spTgt spid="5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anim calcmode="lin" valueType="num">
                                          <p:cBhvr>
                                            <p:cTn id="60" dur="500" fill="hold"/>
                                            <p:tgtEl>
                                              <p:spTgt spid="79"/>
                                            </p:tgtEl>
                                            <p:attrNameLst>
                                              <p:attrName>ppt_x</p:attrName>
                                            </p:attrNameLst>
                                          </p:cBhvr>
                                          <p:tavLst>
                                            <p:tav tm="0">
                                              <p:val>
                                                <p:strVal val="#ppt_x"/>
                                              </p:val>
                                            </p:tav>
                                            <p:tav tm="100000">
                                              <p:val>
                                                <p:strVal val="#ppt_x"/>
                                              </p:val>
                                            </p:tav>
                                          </p:tavLst>
                                        </p:anim>
                                        <p:anim calcmode="lin" valueType="num">
                                          <p:cBhvr>
                                            <p:cTn id="61" dur="500" fill="hold"/>
                                            <p:tgtEl>
                                              <p:spTgt spid="79"/>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anim calcmode="lin" valueType="num">
                                          <p:cBhvr>
                                            <p:cTn id="65" dur="500" fill="hold"/>
                                            <p:tgtEl>
                                              <p:spTgt spid="64"/>
                                            </p:tgtEl>
                                            <p:attrNameLst>
                                              <p:attrName>ppt_x</p:attrName>
                                            </p:attrNameLst>
                                          </p:cBhvr>
                                          <p:tavLst>
                                            <p:tav tm="0">
                                              <p:val>
                                                <p:strVal val="#ppt_x"/>
                                              </p:val>
                                            </p:tav>
                                            <p:tav tm="100000">
                                              <p:val>
                                                <p:strVal val="#ppt_x"/>
                                              </p:val>
                                            </p:tav>
                                          </p:tavLst>
                                        </p:anim>
                                        <p:anim calcmode="lin" valueType="num">
                                          <p:cBhvr>
                                            <p:cTn id="66" dur="5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anim calcmode="lin" valueType="num">
                                          <p:cBhvr>
                                            <p:cTn id="70" dur="500" fill="hold"/>
                                            <p:tgtEl>
                                              <p:spTgt spid="129"/>
                                            </p:tgtEl>
                                            <p:attrNameLst>
                                              <p:attrName>ppt_x</p:attrName>
                                            </p:attrNameLst>
                                          </p:cBhvr>
                                          <p:tavLst>
                                            <p:tav tm="0">
                                              <p:val>
                                                <p:strVal val="#ppt_x"/>
                                              </p:val>
                                            </p:tav>
                                            <p:tav tm="100000">
                                              <p:val>
                                                <p:strVal val="#ppt_x"/>
                                              </p:val>
                                            </p:tav>
                                          </p:tavLst>
                                        </p:anim>
                                        <p:anim calcmode="lin" valueType="num">
                                          <p:cBhvr>
                                            <p:cTn id="71" dur="5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
          <p:cNvSpPr>
            <a:spLocks/>
          </p:cNvSpPr>
          <p:nvPr/>
        </p:nvSpPr>
        <p:spPr bwMode="auto">
          <a:xfrm>
            <a:off x="1103446" y="1700809"/>
            <a:ext cx="9988057" cy="3571835"/>
          </a:xfrm>
          <a:prstGeom prst="rect">
            <a:avLst/>
          </a:prstGeom>
          <a:noFill/>
          <a:ln w="25400">
            <a:solidFill>
              <a:schemeClr val="bg1">
                <a:lumMod val="65000"/>
              </a:schemeClr>
            </a:solidFill>
            <a:prstDash val="solid"/>
            <a:miter lim="800000"/>
            <a:headEnd/>
            <a:tailEnd/>
          </a:ln>
        </p:spPr>
        <p:txBody>
          <a:bodyPr/>
          <a:lstStyle/>
          <a:p>
            <a:endParaRPr lang="zh-CN" altLang="en-US" sz="3200">
              <a:solidFill>
                <a:srgbClr val="000000"/>
              </a:solidFill>
              <a:sym typeface="Arial" pitchFamily="34" charset="0"/>
            </a:endParaRPr>
          </a:p>
        </p:txBody>
      </p:sp>
      <p:grpSp>
        <p:nvGrpSpPr>
          <p:cNvPr id="14" name="组合 13"/>
          <p:cNvGrpSpPr/>
          <p:nvPr/>
        </p:nvGrpSpPr>
        <p:grpSpPr>
          <a:xfrm>
            <a:off x="9235497" y="4818175"/>
            <a:ext cx="1744463" cy="1785683"/>
            <a:chOff x="2160003" y="2746644"/>
            <a:chExt cx="3526233" cy="3609554"/>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6" name="椭圆 1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45875" y="732819"/>
            <a:ext cx="3375791" cy="3456963"/>
            <a:chOff x="5528177" y="3619500"/>
            <a:chExt cx="3565023" cy="3650745"/>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9" name="椭圆 1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754967" y="1102604"/>
            <a:ext cx="1879047" cy="861774"/>
          </a:xfrm>
          <a:prstGeom prst="rect">
            <a:avLst/>
          </a:prstGeom>
          <a:noFill/>
        </p:spPr>
        <p:txBody>
          <a:bodyPr wrap="square" rtlCol="0">
            <a:spAutoFit/>
          </a:bodyPr>
          <a:lstStyle/>
          <a:p>
            <a:pPr algn="ctr"/>
            <a:r>
              <a:rPr lang="zh-CN" altLang="en-US" sz="3600" spc="300" dirty="0">
                <a:solidFill>
                  <a:schemeClr val="tx1">
                    <a:lumMod val="65000"/>
                    <a:lumOff val="35000"/>
                  </a:schemeClr>
                </a:solidFill>
                <a:latin typeface="微软雅黑" panose="020B0503020204020204" pitchFamily="34" charset="-122"/>
                <a:ea typeface="微软雅黑" panose="020B0503020204020204" pitchFamily="34" charset="-122"/>
              </a:rPr>
              <a:t>前言</a:t>
            </a:r>
            <a:endParaRPr lang="en-US" altLang="zh-CN" sz="3600" spc="3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300" dirty="0">
                <a:solidFill>
                  <a:schemeClr val="tx1">
                    <a:lumMod val="65000"/>
                    <a:lumOff val="35000"/>
                  </a:schemeClr>
                </a:solidFill>
                <a:latin typeface="微软雅黑" panose="020B0503020204020204" pitchFamily="34" charset="-122"/>
                <a:ea typeface="微软雅黑" panose="020B0503020204020204" pitchFamily="34" charset="-122"/>
              </a:rPr>
              <a:t>Introduction</a:t>
            </a:r>
            <a:endParaRPr lang="zh-CN" altLang="en-US" sz="13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949186" y="731287"/>
            <a:ext cx="3053975" cy="2999579"/>
            <a:chOff x="7949186" y="731287"/>
            <a:chExt cx="3053975" cy="2999579"/>
          </a:xfrm>
        </p:grpSpPr>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186" y="731287"/>
              <a:ext cx="3053975" cy="2999579"/>
            </a:xfrm>
            <a:prstGeom prst="rect">
              <a:avLst/>
            </a:prstGeom>
          </p:spPr>
        </p:pic>
        <p:sp>
          <p:nvSpPr>
            <p:cNvPr id="4" name="椭圆 21"/>
            <p:cNvSpPr>
              <a:spLocks noChangeArrowheads="1"/>
            </p:cNvSpPr>
            <p:nvPr/>
          </p:nvSpPr>
          <p:spPr bwMode="auto">
            <a:xfrm>
              <a:off x="9418118" y="732259"/>
              <a:ext cx="1527847" cy="1527847"/>
            </a:xfrm>
            <a:prstGeom prst="ellipse">
              <a:avLst/>
            </a:prstGeom>
            <a:blipFill dpi="0"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a:blipFill>
            <a:ln w="6350">
              <a:noFill/>
              <a:prstDash val="solid"/>
              <a:miter lim="800000"/>
              <a:headEnd/>
              <a:tailEnd/>
            </a:ln>
          </p:spPr>
          <p:txBody>
            <a:bodyPr anchor="ctr"/>
            <a:lstStyle/>
            <a:p>
              <a:pPr algn="ctr"/>
              <a:endParaRPr lang="zh-CN" altLang="en-US" sz="3200">
                <a:solidFill>
                  <a:srgbClr val="FFFFFF"/>
                </a:solidFill>
                <a:latin typeface="宋体" pitchFamily="2" charset="-122"/>
                <a:sym typeface="宋体" pitchFamily="2" charset="-122"/>
              </a:endParaRPr>
            </a:p>
          </p:txBody>
        </p:sp>
      </p:grpSp>
      <p:grpSp>
        <p:nvGrpSpPr>
          <p:cNvPr id="22" name="组合 21"/>
          <p:cNvGrpSpPr/>
          <p:nvPr/>
        </p:nvGrpSpPr>
        <p:grpSpPr>
          <a:xfrm>
            <a:off x="6181522" y="738382"/>
            <a:ext cx="3053975" cy="3043448"/>
            <a:chOff x="6177743" y="736657"/>
            <a:chExt cx="3053975" cy="3043448"/>
          </a:xfrm>
        </p:grpSpPr>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7743" y="780526"/>
              <a:ext cx="3053975" cy="2999579"/>
            </a:xfrm>
            <a:prstGeom prst="rect">
              <a:avLst/>
            </a:prstGeom>
          </p:spPr>
        </p:pic>
        <p:sp>
          <p:nvSpPr>
            <p:cNvPr id="3" name="椭圆 20"/>
            <p:cNvSpPr>
              <a:spLocks noChangeArrowheads="1"/>
            </p:cNvSpPr>
            <p:nvPr/>
          </p:nvSpPr>
          <p:spPr bwMode="auto">
            <a:xfrm>
              <a:off x="7627591" y="736657"/>
              <a:ext cx="1523448" cy="1523448"/>
            </a:xfrm>
            <a:prstGeom prst="ellipse">
              <a:avLst/>
            </a:prstGeom>
            <a:blipFill dpi="0"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a:blipFill>
            <a:ln w="6350">
              <a:noFill/>
              <a:prstDash val="solid"/>
              <a:miter lim="800000"/>
              <a:headEnd/>
              <a:tailEnd/>
            </a:ln>
            <a:effectLst/>
          </p:spPr>
          <p:txBody>
            <a:bodyPr anchor="ctr"/>
            <a:lstStyle/>
            <a:p>
              <a:pPr algn="ctr"/>
              <a:endParaRPr lang="zh-CN" altLang="en-US" sz="3200">
                <a:solidFill>
                  <a:srgbClr val="FFFFFF"/>
                </a:solidFill>
                <a:latin typeface="宋体" pitchFamily="2" charset="-122"/>
                <a:sym typeface="宋体" pitchFamily="2" charset="-122"/>
              </a:endParaRPr>
            </a:p>
          </p:txBody>
        </p:sp>
      </p:grpSp>
      <p:sp>
        <p:nvSpPr>
          <p:cNvPr id="5" name="TextBox 12"/>
          <p:cNvSpPr txBox="1"/>
          <p:nvPr/>
        </p:nvSpPr>
        <p:spPr>
          <a:xfrm>
            <a:off x="1679510" y="2564904"/>
            <a:ext cx="8890260" cy="2616143"/>
          </a:xfrm>
          <a:prstGeom prst="rect">
            <a:avLst/>
          </a:prstGeom>
          <a:noFill/>
        </p:spPr>
        <p:txBody>
          <a:bodyPr wrap="square" lIns="121963" tIns="60981" rIns="121963" bIns="60981" rtlCol="0">
            <a:spAutoFit/>
          </a:bodyPr>
          <a:lstStyle/>
          <a:p>
            <a:pPr>
              <a:lnSpc>
                <a:spcPct val="150000"/>
              </a:lnSpc>
            </a:pP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回顾这一年的工作，在取得成绩的同时，我们也找到了工作中的不足和问题，主要反映于</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及</a:t>
            </a:r>
            <a:r>
              <a:rPr lang="en-US" altLang="zh-CN" sz="1800" dirty="0">
                <a:solidFill>
                  <a:schemeClr val="tx1">
                    <a:lumMod val="65000"/>
                    <a:lumOff val="35000"/>
                  </a:schemeClr>
                </a:solidFill>
                <a:latin typeface="微软雅黑" pitchFamily="34" charset="-122"/>
                <a:ea typeface="微软雅黑" pitchFamily="34" charset="-122"/>
                <a:sym typeface="微软雅黑" pitchFamily="34" charset="-122"/>
              </a:rPr>
              <a:t>xxx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的风格、定型还有待进一步探索，尤其是网上的公司产品库充分体现我们</a:t>
            </a:r>
            <a:r>
              <a:rPr lang="en-US" altLang="zh-CN" sz="1800" dirty="0" err="1">
                <a:solidFill>
                  <a:schemeClr val="tx1">
                    <a:lumMod val="65000"/>
                    <a:lumOff val="35000"/>
                  </a:schemeClr>
                </a:solidFill>
                <a:latin typeface="微软雅黑" pitchFamily="34" charset="-122"/>
                <a:ea typeface="微软雅黑" pitchFamily="34" charset="-122"/>
                <a:sym typeface="微软雅黑" pitchFamily="34" charset="-122"/>
              </a:rPr>
              <a:t>xxxxx</a:t>
            </a:r>
            <a:r>
              <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rPr>
              <a:t>和我们这个平台能为客户提供良好的商机和快捷方便的信息、导航的功能发挥。展望新的一年，我们将继续努力，力争各项工作更上一个新台阶。</a:t>
            </a:r>
            <a:r>
              <a:rPr lang="en-US" altLang="zh-CN" sz="1800" dirty="0">
                <a:solidFill>
                  <a:schemeClr val="tx1">
                    <a:lumMod val="65000"/>
                    <a:lumOff val="35000"/>
                  </a:schemeClr>
                </a:solidFill>
                <a:latin typeface="微软雅黑" pitchFamily="34" charset="-122"/>
                <a:ea typeface="微软雅黑" pitchFamily="34" charset="-122"/>
              </a:rPr>
              <a:t>20XX</a:t>
            </a:r>
            <a:r>
              <a:rPr lang="zh-CN" altLang="en-US" sz="1800" dirty="0">
                <a:solidFill>
                  <a:schemeClr val="tx1">
                    <a:lumMod val="65000"/>
                    <a:lumOff val="35000"/>
                  </a:schemeClr>
                </a:solidFill>
                <a:latin typeface="微软雅黑" pitchFamily="34" charset="-122"/>
                <a:ea typeface="微软雅黑" pitchFamily="34" charset="-122"/>
              </a:rPr>
              <a:t>我们所向披靡，</a:t>
            </a:r>
            <a:r>
              <a:rPr lang="en-US" altLang="zh-CN" sz="1800" dirty="0">
                <a:solidFill>
                  <a:schemeClr val="tx1">
                    <a:lumMod val="65000"/>
                    <a:lumOff val="35000"/>
                  </a:schemeClr>
                </a:solidFill>
                <a:latin typeface="微软雅黑" pitchFamily="34" charset="-122"/>
                <a:ea typeface="微软雅黑" pitchFamily="34" charset="-122"/>
              </a:rPr>
              <a:t>20XX</a:t>
            </a:r>
            <a:r>
              <a:rPr lang="zh-CN" altLang="en-US" sz="1800" dirty="0">
                <a:solidFill>
                  <a:schemeClr val="tx1">
                    <a:lumMod val="65000"/>
                    <a:lumOff val="35000"/>
                  </a:schemeClr>
                </a:solidFill>
                <a:latin typeface="微软雅黑" pitchFamily="34" charset="-122"/>
                <a:ea typeface="微软雅黑" pitchFamily="34" charset="-122"/>
              </a:rPr>
              <a:t>我们勇往直前！</a:t>
            </a:r>
            <a:endParaRPr lang="zh-CN" altLang="en-US" sz="1800" dirty="0">
              <a:solidFill>
                <a:schemeClr val="tx1">
                  <a:lumMod val="65000"/>
                  <a:lumOff val="35000"/>
                </a:schemeClr>
              </a:solidFill>
              <a:latin typeface="微软雅黑" pitchFamily="34" charset="-122"/>
              <a:ea typeface="微软雅黑" pitchFamily="34" charset="-122"/>
              <a:sym typeface="微软雅黑" pitchFamily="34" charset="-122"/>
            </a:endParaRPr>
          </a:p>
          <a:p>
            <a:pPr>
              <a:lnSpc>
                <a:spcPct val="150000"/>
              </a:lnSpc>
            </a:pPr>
            <a:endParaRPr lang="zh-CN" altLang="en-US" sz="18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7178716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1" decel="5000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1000" fill="hold"/>
                                        <p:tgtEl>
                                          <p:spTgt spid="17"/>
                                        </p:tgtEl>
                                        <p:attrNameLst>
                                          <p:attrName>ppt_x</p:attrName>
                                        </p:attrNameLst>
                                      </p:cBhvr>
                                      <p:tavLst>
                                        <p:tav tm="0">
                                          <p:val>
                                            <p:strVal val="#ppt_x"/>
                                          </p:val>
                                        </p:tav>
                                        <p:tav tm="100000">
                                          <p:val>
                                            <p:strVal val="#ppt_x"/>
                                          </p:val>
                                        </p:tav>
                                      </p:tavLst>
                                    </p:anim>
                                    <p:anim calcmode="lin" valueType="num">
                                      <p:cBhvr additive="base">
                                        <p:cTn id="11" dur="1000" fill="hold"/>
                                        <p:tgtEl>
                                          <p:spTgt spid="17"/>
                                        </p:tgtEl>
                                        <p:attrNameLst>
                                          <p:attrName>ppt_y</p:attrName>
                                        </p:attrNameLst>
                                      </p:cBhvr>
                                      <p:tavLst>
                                        <p:tav tm="0">
                                          <p:val>
                                            <p:strVal val="0-#ppt_h/2"/>
                                          </p:val>
                                        </p:tav>
                                        <p:tav tm="100000">
                                          <p:val>
                                            <p:strVal val="#ppt_y"/>
                                          </p:val>
                                        </p:tav>
                                      </p:tavLst>
                                    </p:anim>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2" presetClass="entr" presetSubtype="9" decel="5000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1000" fill="hold"/>
                                        <p:tgtEl>
                                          <p:spTgt spid="14"/>
                                        </p:tgtEl>
                                        <p:attrNameLst>
                                          <p:attrName>ppt_x</p:attrName>
                                        </p:attrNameLst>
                                      </p:cBhvr>
                                      <p:tavLst>
                                        <p:tav tm="0">
                                          <p:val>
                                            <p:strVal val="0-#ppt_w/2"/>
                                          </p:val>
                                        </p:tav>
                                        <p:tav tm="100000">
                                          <p:val>
                                            <p:strVal val="#ppt_x"/>
                                          </p:val>
                                        </p:tav>
                                      </p:tavLst>
                                    </p:anim>
                                    <p:anim calcmode="lin" valueType="num">
                                      <p:cBhvr additive="base">
                                        <p:cTn id="19" dur="1000" fill="hold"/>
                                        <p:tgtEl>
                                          <p:spTgt spid="14"/>
                                        </p:tgtEl>
                                        <p:attrNameLst>
                                          <p:attrName>ppt_y</p:attrName>
                                        </p:attrNameLst>
                                      </p:cBhvr>
                                      <p:tavLst>
                                        <p:tav tm="0">
                                          <p:val>
                                            <p:strVal val="0-#ppt_h/2"/>
                                          </p:val>
                                        </p:tav>
                                        <p:tav tm="100000">
                                          <p:val>
                                            <p:strVal val="#ppt_y"/>
                                          </p:val>
                                        </p:tav>
                                      </p:tavLst>
                                    </p:anim>
                                  </p:childTnLst>
                                </p:cTn>
                              </p:par>
                              <p:par>
                                <p:cTn id="20" presetID="2" presetClass="entr" presetSubtype="12" decel="5000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0" fill="hold"/>
                                        <p:tgtEl>
                                          <p:spTgt spid="22"/>
                                        </p:tgtEl>
                                        <p:attrNameLst>
                                          <p:attrName>ppt_x</p:attrName>
                                        </p:attrNameLst>
                                      </p:cBhvr>
                                      <p:tavLst>
                                        <p:tav tm="0">
                                          <p:val>
                                            <p:strVal val="0-#ppt_w/2"/>
                                          </p:val>
                                        </p:tav>
                                        <p:tav tm="100000">
                                          <p:val>
                                            <p:strVal val="#ppt_x"/>
                                          </p:val>
                                        </p:tav>
                                      </p:tavLst>
                                    </p:anim>
                                    <p:anim calcmode="lin" valueType="num">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2" presetClass="entr" presetSubtype="12" decel="50000" fill="hold" nodeType="withEffect">
                                  <p:stCondLst>
                                    <p:cond delay="30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1000" fill="hold"/>
                                        <p:tgtEl>
                                          <p:spTgt spid="23"/>
                                        </p:tgtEl>
                                        <p:attrNameLst>
                                          <p:attrName>ppt_x</p:attrName>
                                        </p:attrNameLst>
                                      </p:cBhvr>
                                      <p:tavLst>
                                        <p:tav tm="0">
                                          <p:val>
                                            <p:strVal val="0-#ppt_w/2"/>
                                          </p:val>
                                        </p:tav>
                                        <p:tav tm="100000">
                                          <p:val>
                                            <p:strVal val="#ppt_x"/>
                                          </p:val>
                                        </p:tav>
                                      </p:tavLst>
                                    </p:anim>
                                    <p:anim calcmode="lin" valueType="num">
                                      <p:cBhvr additive="base">
                                        <p:cTn id="27" dur="1000" fill="hold"/>
                                        <p:tgtEl>
                                          <p:spTgt spid="23"/>
                                        </p:tgtEl>
                                        <p:attrNameLst>
                                          <p:attrName>ppt_y</p:attrName>
                                        </p:attrNameLst>
                                      </p:cBhvr>
                                      <p:tavLst>
                                        <p:tav tm="0">
                                          <p:val>
                                            <p:strVal val="1+#ppt_h/2"/>
                                          </p:val>
                                        </p:tav>
                                        <p:tav tm="100000">
                                          <p:val>
                                            <p:strVal val="#ppt_y"/>
                                          </p:val>
                                        </p:tav>
                                      </p:tavLst>
                                    </p:anim>
                                  </p:childTnLst>
                                </p:cTn>
                              </p:par>
                            </p:childTnLst>
                          </p:cTn>
                        </p:par>
                        <p:par>
                          <p:cTn id="28" fill="hold">
                            <p:stCondLst>
                              <p:cond delay="2300"/>
                            </p:stCondLst>
                            <p:childTnLst>
                              <p:par>
                                <p:cTn id="29" presetID="22" presetClass="entr" presetSubtype="8" fill="hold" grpId="0" nodeType="afterEffect">
                                  <p:stCondLst>
                                    <p:cond delay="0"/>
                                  </p:stCondLst>
                                  <p:iterate type="lt">
                                    <p:tmPct val="30000"/>
                                  </p:iterate>
                                  <p:childTnLst>
                                    <p:set>
                                      <p:cBhvr>
                                        <p:cTn id="30" dur="1" fill="hold">
                                          <p:stCondLst>
                                            <p:cond delay="0"/>
                                          </p:stCondLst>
                                        </p:cTn>
                                        <p:tgtEl>
                                          <p:spTgt spid="5"/>
                                        </p:tgtEl>
                                        <p:attrNameLst>
                                          <p:attrName>style.visibility</p:attrName>
                                        </p:attrNameLst>
                                      </p:cBhvr>
                                      <p:to>
                                        <p:strVal val="visible"/>
                                      </p:to>
                                    </p:set>
                                    <p:animEffect transition="in" filter="wipe(left)">
                                      <p:cBhvr>
                                        <p:cTn id="31" dur="100"/>
                                        <p:tgtEl>
                                          <p:spTgt spid="5"/>
                                        </p:tgtEl>
                                      </p:cBhvr>
                                    </p:animEffect>
                                  </p:childTnLst>
                                </p:cTn>
                              </p:par>
                              <p:par>
                                <p:cTn id="32" presetID="36" presetClass="emph" presetSubtype="0" fill="hold" grpId="1" nodeType="withEffect">
                                  <p:stCondLst>
                                    <p:cond delay="0"/>
                                  </p:stCondLst>
                                  <p:iterate type="lt">
                                    <p:tmPct val="30000"/>
                                  </p:iterate>
                                  <p:childTnLst>
                                    <p:animScale>
                                      <p:cBhvr>
                                        <p:cTn id="33" dur="50" autoRev="1" fill="hold">
                                          <p:stCondLst>
                                            <p:cond delay="0"/>
                                          </p:stCondLst>
                                        </p:cTn>
                                        <p:tgtEl>
                                          <p:spTgt spid="5"/>
                                        </p:tgtEl>
                                      </p:cBhvr>
                                      <p:to x="80000" y="100000"/>
                                    </p:animScale>
                                    <p:anim by="(#ppt_w*0.10)" calcmode="lin" valueType="num">
                                      <p:cBhvr>
                                        <p:cTn id="34" dur="50" autoRev="1" fill="hold">
                                          <p:stCondLst>
                                            <p:cond delay="0"/>
                                          </p:stCondLst>
                                        </p:cTn>
                                        <p:tgtEl>
                                          <p:spTgt spid="5"/>
                                        </p:tgtEl>
                                        <p:attrNameLst>
                                          <p:attrName>ppt_x</p:attrName>
                                        </p:attrNameLst>
                                      </p:cBhvr>
                                    </p:anim>
                                    <p:anim by="(-#ppt_w*0.10)" calcmode="lin" valueType="num">
                                      <p:cBhvr>
                                        <p:cTn id="35" dur="50" autoRev="1" fill="hold">
                                          <p:stCondLst>
                                            <p:cond delay="0"/>
                                          </p:stCondLst>
                                        </p:cTn>
                                        <p:tgtEl>
                                          <p:spTgt spid="5"/>
                                        </p:tgtEl>
                                        <p:attrNameLst>
                                          <p:attrName>ppt_y</p:attrName>
                                        </p:attrNameLst>
                                      </p:cBhvr>
                                    </p:anim>
                                    <p:animRot by="-480000">
                                      <p:cBhvr>
                                        <p:cTn id="36"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13" grpId="0"/>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月度工作完成</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Monthly Work Done</a:t>
            </a:r>
          </a:p>
        </p:txBody>
      </p:sp>
      <p:sp>
        <p:nvSpPr>
          <p:cNvPr id="4" name="矩形 3"/>
          <p:cNvSpPr/>
          <p:nvPr/>
        </p:nvSpPr>
        <p:spPr>
          <a:xfrm>
            <a:off x="2" y="3815229"/>
            <a:ext cx="12194117" cy="8719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24" tIns="61563" rIns="123124" bIns="61563" rtlCol="0" anchor="ctr"/>
          <a:lstStyle/>
          <a:p>
            <a:pPr algn="ctr"/>
            <a:endParaRPr lang="zh-CN" altLang="en-US"/>
          </a:p>
        </p:txBody>
      </p:sp>
      <p:grpSp>
        <p:nvGrpSpPr>
          <p:cNvPr id="30" name="组合 29"/>
          <p:cNvGrpSpPr/>
          <p:nvPr/>
        </p:nvGrpSpPr>
        <p:grpSpPr>
          <a:xfrm>
            <a:off x="8352967" y="3114381"/>
            <a:ext cx="2995011" cy="3067028"/>
            <a:chOff x="1487886" y="4858518"/>
            <a:chExt cx="2121845" cy="2172866"/>
          </a:xfrm>
        </p:grpSpPr>
        <p:grpSp>
          <p:nvGrpSpPr>
            <p:cNvPr id="31" name="组合 30"/>
            <p:cNvGrpSpPr/>
            <p:nvPr/>
          </p:nvGrpSpPr>
          <p:grpSpPr>
            <a:xfrm>
              <a:off x="1487886" y="4858518"/>
              <a:ext cx="2121845" cy="2172866"/>
              <a:chOff x="5528177" y="3619500"/>
              <a:chExt cx="3565023" cy="3650745"/>
            </a:xfrm>
          </p:grpSpPr>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4" name="椭圆 3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2900940" y="5217220"/>
              <a:ext cx="526039" cy="283462"/>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12</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35" name="组合 34"/>
          <p:cNvGrpSpPr/>
          <p:nvPr/>
        </p:nvGrpSpPr>
        <p:grpSpPr>
          <a:xfrm>
            <a:off x="694206" y="1700808"/>
            <a:ext cx="2588797" cy="1456387"/>
            <a:chOff x="689131" y="1318791"/>
            <a:chExt cx="1631535" cy="1036935"/>
          </a:xfrm>
        </p:grpSpPr>
        <p:sp>
          <p:nvSpPr>
            <p:cNvPr id="36" name="TextBox 145"/>
            <p:cNvSpPr txBox="1"/>
            <p:nvPr/>
          </p:nvSpPr>
          <p:spPr>
            <a:xfrm>
              <a:off x="800766" y="1667530"/>
              <a:ext cx="1363987" cy="4294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37" name="组合 36"/>
            <p:cNvGrpSpPr/>
            <p:nvPr/>
          </p:nvGrpSpPr>
          <p:grpSpPr>
            <a:xfrm>
              <a:off x="689131" y="1318791"/>
              <a:ext cx="1631535" cy="1036935"/>
              <a:chOff x="689131" y="1318791"/>
              <a:chExt cx="1631535" cy="1036935"/>
            </a:xfrm>
          </p:grpSpPr>
          <p:cxnSp>
            <p:nvCxnSpPr>
              <p:cNvPr id="38" name="直接连接符 3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39" name="TextBox 148"/>
              <p:cNvSpPr txBox="1"/>
              <p:nvPr/>
            </p:nvSpPr>
            <p:spPr>
              <a:xfrm>
                <a:off x="689131" y="1318791"/>
                <a:ext cx="1631535" cy="350570"/>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40" name="组合 39"/>
          <p:cNvGrpSpPr/>
          <p:nvPr/>
        </p:nvGrpSpPr>
        <p:grpSpPr>
          <a:xfrm>
            <a:off x="4162443" y="1822331"/>
            <a:ext cx="2100419" cy="1287224"/>
            <a:chOff x="873900" y="1541325"/>
            <a:chExt cx="1166203" cy="814401"/>
          </a:xfrm>
        </p:grpSpPr>
        <p:sp>
          <p:nvSpPr>
            <p:cNvPr id="41" name="TextBox 150"/>
            <p:cNvSpPr txBox="1"/>
            <p:nvPr/>
          </p:nvSpPr>
          <p:spPr>
            <a:xfrm>
              <a:off x="873900" y="1767302"/>
              <a:ext cx="1166203" cy="381650"/>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42" name="组合 41"/>
            <p:cNvGrpSpPr/>
            <p:nvPr/>
          </p:nvGrpSpPr>
          <p:grpSpPr>
            <a:xfrm>
              <a:off x="947384" y="1541325"/>
              <a:ext cx="1008112" cy="814401"/>
              <a:chOff x="947384" y="1541325"/>
              <a:chExt cx="1008112" cy="814401"/>
            </a:xfrm>
          </p:grpSpPr>
          <p:cxnSp>
            <p:nvCxnSpPr>
              <p:cNvPr id="43" name="直接连接符 42"/>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44" name="TextBox 153"/>
              <p:cNvSpPr txBox="1"/>
              <p:nvPr/>
            </p:nvSpPr>
            <p:spPr>
              <a:xfrm>
                <a:off x="947384" y="1541325"/>
                <a:ext cx="1008112" cy="31151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45" name="组合 44"/>
          <p:cNvGrpSpPr/>
          <p:nvPr/>
        </p:nvGrpSpPr>
        <p:grpSpPr>
          <a:xfrm>
            <a:off x="7712675" y="1700809"/>
            <a:ext cx="2185753" cy="1401524"/>
            <a:chOff x="873900" y="1541325"/>
            <a:chExt cx="1166203" cy="814401"/>
          </a:xfrm>
        </p:grpSpPr>
        <p:sp>
          <p:nvSpPr>
            <p:cNvPr id="46" name="TextBox 155"/>
            <p:cNvSpPr txBox="1"/>
            <p:nvPr/>
          </p:nvSpPr>
          <p:spPr>
            <a:xfrm>
              <a:off x="873900" y="1767302"/>
              <a:ext cx="1166203" cy="350525"/>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47" name="组合 46"/>
            <p:cNvGrpSpPr/>
            <p:nvPr/>
          </p:nvGrpSpPr>
          <p:grpSpPr>
            <a:xfrm>
              <a:off x="947384" y="1541325"/>
              <a:ext cx="1008112" cy="814401"/>
              <a:chOff x="947384" y="1541325"/>
              <a:chExt cx="1008112" cy="814401"/>
            </a:xfrm>
          </p:grpSpPr>
          <p:cxnSp>
            <p:nvCxnSpPr>
              <p:cNvPr id="48" name="直接连接符 47"/>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49" name="TextBox 158"/>
              <p:cNvSpPr txBox="1"/>
              <p:nvPr/>
            </p:nvSpPr>
            <p:spPr>
              <a:xfrm>
                <a:off x="947384" y="1541325"/>
                <a:ext cx="1008112" cy="286113"/>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0" name="组合 49"/>
          <p:cNvGrpSpPr/>
          <p:nvPr/>
        </p:nvGrpSpPr>
        <p:grpSpPr>
          <a:xfrm>
            <a:off x="2341159" y="4563111"/>
            <a:ext cx="2166061" cy="1220016"/>
            <a:chOff x="873900" y="1340833"/>
            <a:chExt cx="1166203" cy="843561"/>
          </a:xfrm>
        </p:grpSpPr>
        <p:sp>
          <p:nvSpPr>
            <p:cNvPr id="51" name="TextBox 165"/>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2" name="组合 51"/>
            <p:cNvGrpSpPr/>
            <p:nvPr/>
          </p:nvGrpSpPr>
          <p:grpSpPr>
            <a:xfrm>
              <a:off x="947384" y="1340833"/>
              <a:ext cx="1008112" cy="540940"/>
              <a:chOff x="947384" y="1340833"/>
              <a:chExt cx="1008112" cy="540940"/>
            </a:xfrm>
          </p:grpSpPr>
          <p:cxnSp>
            <p:nvCxnSpPr>
              <p:cNvPr id="53" name="直接连接符 5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4" name="TextBox 168"/>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55" name="组合 54"/>
          <p:cNvGrpSpPr/>
          <p:nvPr/>
        </p:nvGrpSpPr>
        <p:grpSpPr>
          <a:xfrm>
            <a:off x="5913006" y="4563111"/>
            <a:ext cx="2166061" cy="1220016"/>
            <a:chOff x="873900" y="1340833"/>
            <a:chExt cx="1166203" cy="843561"/>
          </a:xfrm>
        </p:grpSpPr>
        <p:sp>
          <p:nvSpPr>
            <p:cNvPr id="56"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57" name="组合 56"/>
            <p:cNvGrpSpPr/>
            <p:nvPr/>
          </p:nvGrpSpPr>
          <p:grpSpPr>
            <a:xfrm>
              <a:off x="947384" y="1340833"/>
              <a:ext cx="1008112" cy="540940"/>
              <a:chOff x="947384" y="1340833"/>
              <a:chExt cx="1008112" cy="540940"/>
            </a:xfrm>
          </p:grpSpPr>
          <p:cxnSp>
            <p:nvCxnSpPr>
              <p:cNvPr id="58" name="直接连接符 57"/>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59"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60" name="组合 59"/>
          <p:cNvGrpSpPr/>
          <p:nvPr/>
        </p:nvGrpSpPr>
        <p:grpSpPr>
          <a:xfrm>
            <a:off x="9527240" y="4735448"/>
            <a:ext cx="2166061" cy="1220016"/>
            <a:chOff x="873900" y="1340833"/>
            <a:chExt cx="1166203" cy="843561"/>
          </a:xfrm>
        </p:grpSpPr>
        <p:sp>
          <p:nvSpPr>
            <p:cNvPr id="61" name="TextBox 170"/>
            <p:cNvSpPr txBox="1"/>
            <p:nvPr/>
          </p:nvSpPr>
          <p:spPr>
            <a:xfrm>
              <a:off x="873900" y="1767301"/>
              <a:ext cx="1166203" cy="417093"/>
            </a:xfrm>
            <a:prstGeom prst="rect">
              <a:avLst/>
            </a:prstGeom>
            <a:noFill/>
          </p:spPr>
          <p:txBody>
            <a:bodyPr wrap="square" lIns="121908" tIns="60953" rIns="121908" bIns="60953" rtlCol="0">
              <a:spAutoFit/>
            </a:bodyPr>
            <a:lstStyle/>
            <a:p>
              <a:pPr algn="ctr">
                <a:lnSpc>
                  <a:spcPct val="130000"/>
                </a:lnSpc>
              </a:pPr>
              <a:r>
                <a:rPr lang="zh-CN" altLang="en-US" sz="1200" dirty="0">
                  <a:solidFill>
                    <a:schemeClr val="tx1">
                      <a:lumMod val="65000"/>
                      <a:lumOff val="35000"/>
                    </a:schemeClr>
                  </a:solidFill>
                  <a:latin typeface="微软雅黑" pitchFamily="34" charset="-122"/>
                  <a:ea typeface="微软雅黑" pitchFamily="34" charset="-122"/>
                </a:rPr>
                <a:t>您的内容打在这里，或者通过您的内容打在这里</a:t>
              </a:r>
            </a:p>
          </p:txBody>
        </p:sp>
        <p:grpSp>
          <p:nvGrpSpPr>
            <p:cNvPr id="62" name="组合 61"/>
            <p:cNvGrpSpPr/>
            <p:nvPr/>
          </p:nvGrpSpPr>
          <p:grpSpPr>
            <a:xfrm>
              <a:off x="947384" y="1340833"/>
              <a:ext cx="1008112" cy="540940"/>
              <a:chOff x="947384" y="1340833"/>
              <a:chExt cx="1008112" cy="540940"/>
            </a:xfrm>
          </p:grpSpPr>
          <p:cxnSp>
            <p:nvCxnSpPr>
              <p:cNvPr id="63" name="直接连接符 6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64" name="TextBox 173"/>
              <p:cNvSpPr txBox="1"/>
              <p:nvPr/>
            </p:nvSpPr>
            <p:spPr>
              <a:xfrm>
                <a:off x="947384" y="1541325"/>
                <a:ext cx="1008112" cy="340448"/>
              </a:xfrm>
              <a:prstGeom prst="rect">
                <a:avLst/>
              </a:prstGeom>
              <a:noFill/>
            </p:spPr>
            <p:txBody>
              <a:bodyPr wrap="square" lIns="121908" tIns="0" rIns="121908" bIns="0" rtlCol="0" anchor="t">
                <a:spAutoFit/>
              </a:bodyPr>
              <a:lstStyle/>
              <a:p>
                <a:pPr algn="ctr">
                  <a:lnSpc>
                    <a:spcPct val="150000"/>
                  </a:lnSpc>
                </a:pPr>
                <a:r>
                  <a:rPr lang="zh-CN" altLang="en-US" sz="2133" dirty="0">
                    <a:solidFill>
                      <a:schemeClr val="tx1">
                        <a:lumMod val="65000"/>
                        <a:lumOff val="35000"/>
                      </a:schemeClr>
                    </a:solidFill>
                    <a:latin typeface="微软雅黑" pitchFamily="34" charset="-122"/>
                    <a:ea typeface="微软雅黑" pitchFamily="34" charset="-122"/>
                    <a:cs typeface="华文黑体" pitchFamily="2" charset="-122"/>
                  </a:rPr>
                  <a:t>添加标题</a:t>
                </a:r>
              </a:p>
            </p:txBody>
          </p:sp>
        </p:grpSp>
      </p:grpSp>
      <p:grpSp>
        <p:nvGrpSpPr>
          <p:cNvPr id="25" name="组合 24"/>
          <p:cNvGrpSpPr/>
          <p:nvPr/>
        </p:nvGrpSpPr>
        <p:grpSpPr>
          <a:xfrm>
            <a:off x="6844882" y="3294383"/>
            <a:ext cx="2517417" cy="2576902"/>
            <a:chOff x="-257805" y="4764920"/>
            <a:chExt cx="2517417" cy="2576902"/>
          </a:xfrm>
        </p:grpSpPr>
        <p:grpSp>
          <p:nvGrpSpPr>
            <p:cNvPr id="26" name="组合 25"/>
            <p:cNvGrpSpPr/>
            <p:nvPr/>
          </p:nvGrpSpPr>
          <p:grpSpPr>
            <a:xfrm>
              <a:off x="-257805" y="4764920"/>
              <a:ext cx="2517417" cy="2576902"/>
              <a:chOff x="2160003" y="2746644"/>
              <a:chExt cx="3526233" cy="3609554"/>
            </a:xfrm>
          </p:grpSpPr>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9" name="椭圆 2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1426064" y="5089737"/>
              <a:ext cx="742511"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11</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20" name="组合 19"/>
          <p:cNvGrpSpPr/>
          <p:nvPr/>
        </p:nvGrpSpPr>
        <p:grpSpPr>
          <a:xfrm>
            <a:off x="5487151" y="3361125"/>
            <a:ext cx="2121845" cy="2172866"/>
            <a:chOff x="1487886" y="4858518"/>
            <a:chExt cx="2121845" cy="2172866"/>
          </a:xfrm>
        </p:grpSpPr>
        <p:grpSp>
          <p:nvGrpSpPr>
            <p:cNvPr id="21" name="组合 20"/>
            <p:cNvGrpSpPr/>
            <p:nvPr/>
          </p:nvGrpSpPr>
          <p:grpSpPr>
            <a:xfrm>
              <a:off x="1487886" y="4858518"/>
              <a:ext cx="2121845" cy="2172866"/>
              <a:chOff x="5528177" y="3619500"/>
              <a:chExt cx="3565023" cy="3650745"/>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4" name="椭圆 2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p:cNvSpPr txBox="1"/>
            <p:nvPr/>
          </p:nvSpPr>
          <p:spPr>
            <a:xfrm>
              <a:off x="2772873" y="5155520"/>
              <a:ext cx="742511"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10</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5" name="组合 14"/>
          <p:cNvGrpSpPr/>
          <p:nvPr/>
        </p:nvGrpSpPr>
        <p:grpSpPr>
          <a:xfrm>
            <a:off x="3314809" y="3323278"/>
            <a:ext cx="2517417" cy="2576902"/>
            <a:chOff x="-257805" y="4764920"/>
            <a:chExt cx="2517417" cy="2576902"/>
          </a:xfrm>
        </p:grpSpPr>
        <p:grpSp>
          <p:nvGrpSpPr>
            <p:cNvPr id="16" name="组合 15"/>
            <p:cNvGrpSpPr/>
            <p:nvPr/>
          </p:nvGrpSpPr>
          <p:grpSpPr>
            <a:xfrm>
              <a:off x="-257805" y="4764920"/>
              <a:ext cx="2517417" cy="2576902"/>
              <a:chOff x="2160003" y="2746644"/>
              <a:chExt cx="3526233" cy="3609554"/>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9" name="椭圆 1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9</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10" name="组合 9"/>
          <p:cNvGrpSpPr/>
          <p:nvPr/>
        </p:nvGrpSpPr>
        <p:grpSpPr>
          <a:xfrm>
            <a:off x="1877748" y="3333492"/>
            <a:ext cx="2121845" cy="2172866"/>
            <a:chOff x="1487886" y="4858518"/>
            <a:chExt cx="2121845" cy="2172866"/>
          </a:xfrm>
        </p:grpSpPr>
        <p:grpSp>
          <p:nvGrpSpPr>
            <p:cNvPr id="11" name="组合 10"/>
            <p:cNvGrpSpPr/>
            <p:nvPr/>
          </p:nvGrpSpPr>
          <p:grpSpPr>
            <a:xfrm>
              <a:off x="1487886" y="4858518"/>
              <a:ext cx="2121845" cy="2172866"/>
              <a:chOff x="5528177" y="3619500"/>
              <a:chExt cx="3565023" cy="3650745"/>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4" name="椭圆 1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2877803" y="5155520"/>
              <a:ext cx="591829" cy="400110"/>
            </a:xfrm>
            <a:prstGeom prst="rect">
              <a:avLst/>
            </a:prstGeom>
            <a:noFill/>
          </p:spPr>
          <p:txBody>
            <a:bodyPr wrap="none" rtlCol="0">
              <a:spAutoFit/>
            </a:bodyPr>
            <a:lstStyle/>
            <a:p>
              <a:r>
                <a:rPr lang="en-US" altLang="zh-CN"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8</a:t>
              </a:r>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月</a:t>
              </a:r>
            </a:p>
          </p:txBody>
        </p:sp>
      </p:grpSp>
      <p:grpSp>
        <p:nvGrpSpPr>
          <p:cNvPr id="5" name="组合 4"/>
          <p:cNvGrpSpPr/>
          <p:nvPr/>
        </p:nvGrpSpPr>
        <p:grpSpPr>
          <a:xfrm>
            <a:off x="-103973" y="3288404"/>
            <a:ext cx="2517417" cy="2576902"/>
            <a:chOff x="-257805" y="4764920"/>
            <a:chExt cx="2517417" cy="2576902"/>
          </a:xfrm>
        </p:grpSpPr>
        <p:grpSp>
          <p:nvGrpSpPr>
            <p:cNvPr id="6" name="组合 5"/>
            <p:cNvGrpSpPr/>
            <p:nvPr/>
          </p:nvGrpSpPr>
          <p:grpSpPr>
            <a:xfrm>
              <a:off x="-257805" y="4764920"/>
              <a:ext cx="2517417" cy="2576902"/>
              <a:chOff x="2160003" y="2746644"/>
              <a:chExt cx="3526233" cy="3609554"/>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 name="椭圆 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426064" y="5089737"/>
              <a:ext cx="591829" cy="400110"/>
            </a:xfrm>
            <a:prstGeom prst="rect">
              <a:avLst/>
            </a:prstGeom>
            <a:noFill/>
          </p:spPr>
          <p:txBody>
            <a:bodyPr wrap="none" rtlCol="0">
              <a:spAutoFit/>
            </a:bodyPr>
            <a:lstStyle/>
            <a:p>
              <a:r>
                <a:rPr lang="en-US" altLang="zh-CN" sz="2000" dirty="0">
                  <a:solidFill>
                    <a:schemeClr val="bg1"/>
                  </a:solidFill>
                  <a:latin typeface="微软雅黑" pitchFamily="34" charset="-122"/>
                  <a:ea typeface="微软雅黑" pitchFamily="34" charset="-122"/>
                  <a:cs typeface="Arial" panose="020B0604020202020204" pitchFamily="34" charset="0"/>
                  <a:sym typeface="Calibri" pitchFamily="34" charset="0"/>
                </a:rPr>
                <a:t>7</a:t>
              </a:r>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月</a:t>
              </a:r>
            </a:p>
          </p:txBody>
        </p:sp>
      </p:grpSp>
    </p:spTree>
    <p:extLst>
      <p:ext uri="{BB962C8B-B14F-4D97-AF65-F5344CB8AC3E}">
        <p14:creationId xmlns:p14="http://schemas.microsoft.com/office/powerpoint/2010/main" val="3784113367"/>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14:presetBounceEnd="55000">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14:bounceEnd="55000">
                                          <p:cBhvr additive="base">
                                            <p:cTn id="20" dur="1500" fill="hold"/>
                                            <p:tgtEl>
                                              <p:spTgt spid="5"/>
                                            </p:tgtEl>
                                            <p:attrNameLst>
                                              <p:attrName>ppt_x</p:attrName>
                                            </p:attrNameLst>
                                          </p:cBhvr>
                                          <p:tavLst>
                                            <p:tav tm="0">
                                              <p:val>
                                                <p:strVal val="1+#ppt_w/2"/>
                                              </p:val>
                                            </p:tav>
                                            <p:tav tm="100000">
                                              <p:val>
                                                <p:strVal val="#ppt_x"/>
                                              </p:val>
                                            </p:tav>
                                          </p:tavLst>
                                        </p:anim>
                                        <p:anim calcmode="lin" valueType="num" p14:bounceEnd="55000">
                                          <p:cBhvr additive="base">
                                            <p:cTn id="21" dur="1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14:presetBounceEnd="55000">
                                      <p:stCondLst>
                                        <p:cond delay="200"/>
                                      </p:stCondLst>
                                      <p:childTnLst>
                                        <p:set>
                                          <p:cBhvr>
                                            <p:cTn id="23" dur="1" fill="hold">
                                              <p:stCondLst>
                                                <p:cond delay="0"/>
                                              </p:stCondLst>
                                            </p:cTn>
                                            <p:tgtEl>
                                              <p:spTgt spid="15"/>
                                            </p:tgtEl>
                                            <p:attrNameLst>
                                              <p:attrName>style.visibility</p:attrName>
                                            </p:attrNameLst>
                                          </p:cBhvr>
                                          <p:to>
                                            <p:strVal val="visible"/>
                                          </p:to>
                                        </p:set>
                                        <p:anim calcmode="lin" valueType="num" p14:bounceEnd="55000">
                                          <p:cBhvr additive="base">
                                            <p:cTn id="24" dur="1500" fill="hold"/>
                                            <p:tgtEl>
                                              <p:spTgt spid="15"/>
                                            </p:tgtEl>
                                            <p:attrNameLst>
                                              <p:attrName>ppt_x</p:attrName>
                                            </p:attrNameLst>
                                          </p:cBhvr>
                                          <p:tavLst>
                                            <p:tav tm="0">
                                              <p:val>
                                                <p:strVal val="1+#ppt_w/2"/>
                                              </p:val>
                                            </p:tav>
                                            <p:tav tm="100000">
                                              <p:val>
                                                <p:strVal val="#ppt_x"/>
                                              </p:val>
                                            </p:tav>
                                          </p:tavLst>
                                        </p:anim>
                                        <p:anim calcmode="lin" valueType="num" p14:bounceEnd="55000">
                                          <p:cBhvr additive="base">
                                            <p:cTn id="25" dur="1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14:presetBounceEnd="55000">
                                      <p:stCondLst>
                                        <p:cond delay="400"/>
                                      </p:stCondLst>
                                      <p:childTnLst>
                                        <p:set>
                                          <p:cBhvr>
                                            <p:cTn id="27" dur="1" fill="hold">
                                              <p:stCondLst>
                                                <p:cond delay="0"/>
                                              </p:stCondLst>
                                            </p:cTn>
                                            <p:tgtEl>
                                              <p:spTgt spid="10"/>
                                            </p:tgtEl>
                                            <p:attrNameLst>
                                              <p:attrName>style.visibility</p:attrName>
                                            </p:attrNameLst>
                                          </p:cBhvr>
                                          <p:to>
                                            <p:strVal val="visible"/>
                                          </p:to>
                                        </p:set>
                                        <p:anim calcmode="lin" valueType="num" p14:bounceEnd="55000">
                                          <p:cBhvr additive="base">
                                            <p:cTn id="28" dur="1500" fill="hold"/>
                                            <p:tgtEl>
                                              <p:spTgt spid="10"/>
                                            </p:tgtEl>
                                            <p:attrNameLst>
                                              <p:attrName>ppt_x</p:attrName>
                                            </p:attrNameLst>
                                          </p:cBhvr>
                                          <p:tavLst>
                                            <p:tav tm="0">
                                              <p:val>
                                                <p:strVal val="1+#ppt_w/2"/>
                                              </p:val>
                                            </p:tav>
                                            <p:tav tm="100000">
                                              <p:val>
                                                <p:strVal val="#ppt_x"/>
                                              </p:val>
                                            </p:tav>
                                          </p:tavLst>
                                        </p:anim>
                                        <p:anim calcmode="lin" valueType="num" p14:bounceEnd="55000">
                                          <p:cBhvr additive="base">
                                            <p:cTn id="29" dur="1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14:presetBounceEnd="55000">
                                      <p:stCondLst>
                                        <p:cond delay="600"/>
                                      </p:stCondLst>
                                      <p:childTnLst>
                                        <p:set>
                                          <p:cBhvr>
                                            <p:cTn id="31" dur="1" fill="hold">
                                              <p:stCondLst>
                                                <p:cond delay="0"/>
                                              </p:stCondLst>
                                            </p:cTn>
                                            <p:tgtEl>
                                              <p:spTgt spid="20"/>
                                            </p:tgtEl>
                                            <p:attrNameLst>
                                              <p:attrName>style.visibility</p:attrName>
                                            </p:attrNameLst>
                                          </p:cBhvr>
                                          <p:to>
                                            <p:strVal val="visible"/>
                                          </p:to>
                                        </p:set>
                                        <p:anim calcmode="lin" valueType="num" p14:bounceEnd="55000">
                                          <p:cBhvr additive="base">
                                            <p:cTn id="32" dur="15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33" dur="1500" fill="hold"/>
                                            <p:tgtEl>
                                              <p:spTgt spid="20"/>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14:presetBounceEnd="55000">
                                      <p:stCondLst>
                                        <p:cond delay="800"/>
                                      </p:stCondLst>
                                      <p:childTnLst>
                                        <p:set>
                                          <p:cBhvr>
                                            <p:cTn id="35" dur="1" fill="hold">
                                              <p:stCondLst>
                                                <p:cond delay="0"/>
                                              </p:stCondLst>
                                            </p:cTn>
                                            <p:tgtEl>
                                              <p:spTgt spid="25"/>
                                            </p:tgtEl>
                                            <p:attrNameLst>
                                              <p:attrName>style.visibility</p:attrName>
                                            </p:attrNameLst>
                                          </p:cBhvr>
                                          <p:to>
                                            <p:strVal val="visible"/>
                                          </p:to>
                                        </p:set>
                                        <p:anim calcmode="lin" valueType="num" p14:bounceEnd="55000">
                                          <p:cBhvr additive="base">
                                            <p:cTn id="36" dur="15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7" dur="1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14:presetBounceEnd="55000">
                                      <p:stCondLst>
                                        <p:cond delay="1000"/>
                                      </p:stCondLst>
                                      <p:childTnLst>
                                        <p:set>
                                          <p:cBhvr>
                                            <p:cTn id="39" dur="1" fill="hold">
                                              <p:stCondLst>
                                                <p:cond delay="0"/>
                                              </p:stCondLst>
                                            </p:cTn>
                                            <p:tgtEl>
                                              <p:spTgt spid="30"/>
                                            </p:tgtEl>
                                            <p:attrNameLst>
                                              <p:attrName>style.visibility</p:attrName>
                                            </p:attrNameLst>
                                          </p:cBhvr>
                                          <p:to>
                                            <p:strVal val="visible"/>
                                          </p:to>
                                        </p:set>
                                        <p:anim calcmode="lin" valueType="num" p14:bounceEnd="55000">
                                          <p:cBhvr additive="base">
                                            <p:cTn id="40" dur="1500" fill="hold"/>
                                            <p:tgtEl>
                                              <p:spTgt spid="30"/>
                                            </p:tgtEl>
                                            <p:attrNameLst>
                                              <p:attrName>ppt_x</p:attrName>
                                            </p:attrNameLst>
                                          </p:cBhvr>
                                          <p:tavLst>
                                            <p:tav tm="0">
                                              <p:val>
                                                <p:strVal val="1+#ppt_w/2"/>
                                              </p:val>
                                            </p:tav>
                                            <p:tav tm="100000">
                                              <p:val>
                                                <p:strVal val="#ppt_x"/>
                                              </p:val>
                                            </p:tav>
                                          </p:tavLst>
                                        </p:anim>
                                        <p:anim calcmode="lin" valueType="num" p14:bounceEnd="55000">
                                          <p:cBhvr additive="base">
                                            <p:cTn id="41" dur="1500" fill="hold"/>
                                            <p:tgtEl>
                                              <p:spTgt spid="30"/>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anim calcmode="lin" valueType="num">
                                          <p:cBhvr>
                                            <p:cTn id="50" dur="500" fill="hold"/>
                                            <p:tgtEl>
                                              <p:spTgt spid="50"/>
                                            </p:tgtEl>
                                            <p:attrNameLst>
                                              <p:attrName>ppt_x</p:attrName>
                                            </p:attrNameLst>
                                          </p:cBhvr>
                                          <p:tavLst>
                                            <p:tav tm="0">
                                              <p:val>
                                                <p:strVal val="#ppt_x"/>
                                              </p:val>
                                            </p:tav>
                                            <p:tav tm="100000">
                                              <p:val>
                                                <p:strVal val="#ppt_x"/>
                                              </p:val>
                                            </p:tav>
                                          </p:tavLst>
                                        </p:anim>
                                        <p:anim calcmode="lin" valueType="num">
                                          <p:cBhvr>
                                            <p:cTn id="51" dur="500" fill="hold"/>
                                            <p:tgtEl>
                                              <p:spTgt spid="50"/>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anim calcmode="lin" valueType="num">
                                          <p:cBhvr>
                                            <p:cTn id="55" dur="500" fill="hold"/>
                                            <p:tgtEl>
                                              <p:spTgt spid="40"/>
                                            </p:tgtEl>
                                            <p:attrNameLst>
                                              <p:attrName>ppt_x</p:attrName>
                                            </p:attrNameLst>
                                          </p:cBhvr>
                                          <p:tavLst>
                                            <p:tav tm="0">
                                              <p:val>
                                                <p:strVal val="#ppt_x"/>
                                              </p:val>
                                            </p:tav>
                                            <p:tav tm="100000">
                                              <p:val>
                                                <p:strVal val="#ppt_x"/>
                                              </p:val>
                                            </p:tav>
                                          </p:tavLst>
                                        </p:anim>
                                        <p:anim calcmode="lin" valueType="num">
                                          <p:cBhvr>
                                            <p:cTn id="56" dur="5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anim calcmode="lin" valueType="num">
                                          <p:cBhvr>
                                            <p:cTn id="65" dur="500" fill="hold"/>
                                            <p:tgtEl>
                                              <p:spTgt spid="45"/>
                                            </p:tgtEl>
                                            <p:attrNameLst>
                                              <p:attrName>ppt_x</p:attrName>
                                            </p:attrNameLst>
                                          </p:cBhvr>
                                          <p:tavLst>
                                            <p:tav tm="0">
                                              <p:val>
                                                <p:strVal val="#ppt_x"/>
                                              </p:val>
                                            </p:tav>
                                            <p:tav tm="100000">
                                              <p:val>
                                                <p:strVal val="#ppt_x"/>
                                              </p:val>
                                            </p:tav>
                                          </p:tavLst>
                                        </p:anim>
                                        <p:anim calcmode="lin" valueType="num">
                                          <p:cBhvr>
                                            <p:cTn id="66" dur="500" fill="hold"/>
                                            <p:tgtEl>
                                              <p:spTgt spid="4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anim calcmode="lin" valueType="num">
                                          <p:cBhvr>
                                            <p:cTn id="70" dur="500" fill="hold"/>
                                            <p:tgtEl>
                                              <p:spTgt spid="60"/>
                                            </p:tgtEl>
                                            <p:attrNameLst>
                                              <p:attrName>ppt_x</p:attrName>
                                            </p:attrNameLst>
                                          </p:cBhvr>
                                          <p:tavLst>
                                            <p:tav tm="0">
                                              <p:val>
                                                <p:strVal val="#ppt_x"/>
                                              </p:val>
                                            </p:tav>
                                            <p:tav tm="100000">
                                              <p:val>
                                                <p:strVal val="#ppt_x"/>
                                              </p:val>
                                            </p:tav>
                                          </p:tavLst>
                                        </p:anim>
                                        <p:anim calcmode="lin" valueType="num">
                                          <p:cBhvr>
                                            <p:cTn id="7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200"/>
                                </p:stCondLst>
                                <p:childTnLst>
                                  <p:par>
                                    <p:cTn id="14" presetID="22" presetClass="entr" presetSubtype="8"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2200"/>
                                </p:stCondLst>
                                <p:childTnLst>
                                  <p:par>
                                    <p:cTn id="18" presetID="2" presetClass="entr" presetSubtype="2" accel="5800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1500" fill="hold"/>
                                            <p:tgtEl>
                                              <p:spTgt spid="5"/>
                                            </p:tgtEl>
                                            <p:attrNameLst>
                                              <p:attrName>ppt_x</p:attrName>
                                            </p:attrNameLst>
                                          </p:cBhvr>
                                          <p:tavLst>
                                            <p:tav tm="0">
                                              <p:val>
                                                <p:strVal val="1+#ppt_w/2"/>
                                              </p:val>
                                            </p:tav>
                                            <p:tav tm="100000">
                                              <p:val>
                                                <p:strVal val="#ppt_x"/>
                                              </p:val>
                                            </p:tav>
                                          </p:tavLst>
                                        </p:anim>
                                        <p:anim calcmode="lin" valueType="num">
                                          <p:cBhvr additive="base">
                                            <p:cTn id="21" dur="1500" fill="hold"/>
                                            <p:tgtEl>
                                              <p:spTgt spid="5"/>
                                            </p:tgtEl>
                                            <p:attrNameLst>
                                              <p:attrName>ppt_y</p:attrName>
                                            </p:attrNameLst>
                                          </p:cBhvr>
                                          <p:tavLst>
                                            <p:tav tm="0">
                                              <p:val>
                                                <p:strVal val="#ppt_y"/>
                                              </p:val>
                                            </p:tav>
                                            <p:tav tm="100000">
                                              <p:val>
                                                <p:strVal val="#ppt_y"/>
                                              </p:val>
                                            </p:tav>
                                          </p:tavLst>
                                        </p:anim>
                                      </p:childTnLst>
                                    </p:cTn>
                                  </p:par>
                                  <p:par>
                                    <p:cTn id="22" presetID="2" presetClass="entr" presetSubtype="2" accel="58000" fill="hold" nodeType="withEffect">
                                      <p:stCondLst>
                                        <p:cond delay="20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500" fill="hold"/>
                                            <p:tgtEl>
                                              <p:spTgt spid="15"/>
                                            </p:tgtEl>
                                            <p:attrNameLst>
                                              <p:attrName>ppt_x</p:attrName>
                                            </p:attrNameLst>
                                          </p:cBhvr>
                                          <p:tavLst>
                                            <p:tav tm="0">
                                              <p:val>
                                                <p:strVal val="1+#ppt_w/2"/>
                                              </p:val>
                                            </p:tav>
                                            <p:tav tm="100000">
                                              <p:val>
                                                <p:strVal val="#ppt_x"/>
                                              </p:val>
                                            </p:tav>
                                          </p:tavLst>
                                        </p:anim>
                                        <p:anim calcmode="lin" valueType="num">
                                          <p:cBhvr additive="base">
                                            <p:cTn id="25" dur="15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accel="58000" fill="hold" nodeType="withEffect">
                                      <p:stCondLst>
                                        <p:cond delay="4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500" fill="hold"/>
                                            <p:tgtEl>
                                              <p:spTgt spid="10"/>
                                            </p:tgtEl>
                                            <p:attrNameLst>
                                              <p:attrName>ppt_x</p:attrName>
                                            </p:attrNameLst>
                                          </p:cBhvr>
                                          <p:tavLst>
                                            <p:tav tm="0">
                                              <p:val>
                                                <p:strVal val="1+#ppt_w/2"/>
                                              </p:val>
                                            </p:tav>
                                            <p:tav tm="100000">
                                              <p:val>
                                                <p:strVal val="#ppt_x"/>
                                              </p:val>
                                            </p:tav>
                                          </p:tavLst>
                                        </p:anim>
                                        <p:anim calcmode="lin" valueType="num">
                                          <p:cBhvr additive="base">
                                            <p:cTn id="29" dur="1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accel="58000" fill="hold" nodeType="withEffect">
                                      <p:stCondLst>
                                        <p:cond delay="6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1500" fill="hold"/>
                                            <p:tgtEl>
                                              <p:spTgt spid="20"/>
                                            </p:tgtEl>
                                            <p:attrNameLst>
                                              <p:attrName>ppt_x</p:attrName>
                                            </p:attrNameLst>
                                          </p:cBhvr>
                                          <p:tavLst>
                                            <p:tav tm="0">
                                              <p:val>
                                                <p:strVal val="1+#ppt_w/2"/>
                                              </p:val>
                                            </p:tav>
                                            <p:tav tm="100000">
                                              <p:val>
                                                <p:strVal val="#ppt_x"/>
                                              </p:val>
                                            </p:tav>
                                          </p:tavLst>
                                        </p:anim>
                                        <p:anim calcmode="lin" valueType="num">
                                          <p:cBhvr additive="base">
                                            <p:cTn id="33" dur="1500" fill="hold"/>
                                            <p:tgtEl>
                                              <p:spTgt spid="20"/>
                                            </p:tgtEl>
                                            <p:attrNameLst>
                                              <p:attrName>ppt_y</p:attrName>
                                            </p:attrNameLst>
                                          </p:cBhvr>
                                          <p:tavLst>
                                            <p:tav tm="0">
                                              <p:val>
                                                <p:strVal val="#ppt_y"/>
                                              </p:val>
                                            </p:tav>
                                            <p:tav tm="100000">
                                              <p:val>
                                                <p:strVal val="#ppt_y"/>
                                              </p:val>
                                            </p:tav>
                                          </p:tavLst>
                                        </p:anim>
                                      </p:childTnLst>
                                    </p:cTn>
                                  </p:par>
                                  <p:par>
                                    <p:cTn id="34" presetID="2" presetClass="entr" presetSubtype="2" accel="58000" fill="hold" nodeType="withEffect">
                                      <p:stCondLst>
                                        <p:cond delay="80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0" fill="hold"/>
                                            <p:tgtEl>
                                              <p:spTgt spid="25"/>
                                            </p:tgtEl>
                                            <p:attrNameLst>
                                              <p:attrName>ppt_x</p:attrName>
                                            </p:attrNameLst>
                                          </p:cBhvr>
                                          <p:tavLst>
                                            <p:tav tm="0">
                                              <p:val>
                                                <p:strVal val="1+#ppt_w/2"/>
                                              </p:val>
                                            </p:tav>
                                            <p:tav tm="100000">
                                              <p:val>
                                                <p:strVal val="#ppt_x"/>
                                              </p:val>
                                            </p:tav>
                                          </p:tavLst>
                                        </p:anim>
                                        <p:anim calcmode="lin" valueType="num">
                                          <p:cBhvr additive="base">
                                            <p:cTn id="37" dur="1500" fill="hold"/>
                                            <p:tgtEl>
                                              <p:spTgt spid="25"/>
                                            </p:tgtEl>
                                            <p:attrNameLst>
                                              <p:attrName>ppt_y</p:attrName>
                                            </p:attrNameLst>
                                          </p:cBhvr>
                                          <p:tavLst>
                                            <p:tav tm="0">
                                              <p:val>
                                                <p:strVal val="#ppt_y"/>
                                              </p:val>
                                            </p:tav>
                                            <p:tav tm="100000">
                                              <p:val>
                                                <p:strVal val="#ppt_y"/>
                                              </p:val>
                                            </p:tav>
                                          </p:tavLst>
                                        </p:anim>
                                      </p:childTnLst>
                                    </p:cTn>
                                  </p:par>
                                  <p:par>
                                    <p:cTn id="38" presetID="2" presetClass="entr" presetSubtype="2" accel="58000" fill="hold" nodeType="withEffect">
                                      <p:stCondLst>
                                        <p:cond delay="100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1500" fill="hold"/>
                                            <p:tgtEl>
                                              <p:spTgt spid="30"/>
                                            </p:tgtEl>
                                            <p:attrNameLst>
                                              <p:attrName>ppt_x</p:attrName>
                                            </p:attrNameLst>
                                          </p:cBhvr>
                                          <p:tavLst>
                                            <p:tav tm="0">
                                              <p:val>
                                                <p:strVal val="1+#ppt_w/2"/>
                                              </p:val>
                                            </p:tav>
                                            <p:tav tm="100000">
                                              <p:val>
                                                <p:strVal val="#ppt_x"/>
                                              </p:val>
                                            </p:tav>
                                          </p:tavLst>
                                        </p:anim>
                                        <p:anim calcmode="lin" valueType="num">
                                          <p:cBhvr additive="base">
                                            <p:cTn id="41" dur="1500" fill="hold"/>
                                            <p:tgtEl>
                                              <p:spTgt spid="30"/>
                                            </p:tgtEl>
                                            <p:attrNameLst>
                                              <p:attrName>ppt_y</p:attrName>
                                            </p:attrNameLst>
                                          </p:cBhvr>
                                          <p:tavLst>
                                            <p:tav tm="0">
                                              <p:val>
                                                <p:strVal val="#ppt_y"/>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anim calcmode="lin" valueType="num">
                                          <p:cBhvr>
                                            <p:cTn id="45" dur="500" fill="hold"/>
                                            <p:tgtEl>
                                              <p:spTgt spid="35"/>
                                            </p:tgtEl>
                                            <p:attrNameLst>
                                              <p:attrName>ppt_x</p:attrName>
                                            </p:attrNameLst>
                                          </p:cBhvr>
                                          <p:tavLst>
                                            <p:tav tm="0">
                                              <p:val>
                                                <p:strVal val="#ppt_x"/>
                                              </p:val>
                                            </p:tav>
                                            <p:tav tm="100000">
                                              <p:val>
                                                <p:strVal val="#ppt_x"/>
                                              </p:val>
                                            </p:tav>
                                          </p:tavLst>
                                        </p:anim>
                                        <p:anim calcmode="lin" valueType="num">
                                          <p:cBhvr>
                                            <p:cTn id="46" dur="500" fill="hold"/>
                                            <p:tgtEl>
                                              <p:spTgt spid="35"/>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anim calcmode="lin" valueType="num">
                                          <p:cBhvr>
                                            <p:cTn id="50" dur="500" fill="hold"/>
                                            <p:tgtEl>
                                              <p:spTgt spid="50"/>
                                            </p:tgtEl>
                                            <p:attrNameLst>
                                              <p:attrName>ppt_x</p:attrName>
                                            </p:attrNameLst>
                                          </p:cBhvr>
                                          <p:tavLst>
                                            <p:tav tm="0">
                                              <p:val>
                                                <p:strVal val="#ppt_x"/>
                                              </p:val>
                                            </p:tav>
                                            <p:tav tm="100000">
                                              <p:val>
                                                <p:strVal val="#ppt_x"/>
                                              </p:val>
                                            </p:tav>
                                          </p:tavLst>
                                        </p:anim>
                                        <p:anim calcmode="lin" valueType="num">
                                          <p:cBhvr>
                                            <p:cTn id="51" dur="500" fill="hold"/>
                                            <p:tgtEl>
                                              <p:spTgt spid="50"/>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40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anim calcmode="lin" valueType="num">
                                          <p:cBhvr>
                                            <p:cTn id="55" dur="500" fill="hold"/>
                                            <p:tgtEl>
                                              <p:spTgt spid="40"/>
                                            </p:tgtEl>
                                            <p:attrNameLst>
                                              <p:attrName>ppt_x</p:attrName>
                                            </p:attrNameLst>
                                          </p:cBhvr>
                                          <p:tavLst>
                                            <p:tav tm="0">
                                              <p:val>
                                                <p:strVal val="#ppt_x"/>
                                              </p:val>
                                            </p:tav>
                                            <p:tav tm="100000">
                                              <p:val>
                                                <p:strVal val="#ppt_x"/>
                                              </p:val>
                                            </p:tav>
                                          </p:tavLst>
                                        </p:anim>
                                        <p:anim calcmode="lin" valueType="num">
                                          <p:cBhvr>
                                            <p:cTn id="56" dur="500" fill="hold"/>
                                            <p:tgtEl>
                                              <p:spTgt spid="4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60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500"/>
                                            <p:tgtEl>
                                              <p:spTgt spid="55"/>
                                            </p:tgtEl>
                                          </p:cBhvr>
                                        </p:animEffect>
                                        <p:anim calcmode="lin" valueType="num">
                                          <p:cBhvr>
                                            <p:cTn id="60" dur="500" fill="hold"/>
                                            <p:tgtEl>
                                              <p:spTgt spid="55"/>
                                            </p:tgtEl>
                                            <p:attrNameLst>
                                              <p:attrName>ppt_x</p:attrName>
                                            </p:attrNameLst>
                                          </p:cBhvr>
                                          <p:tavLst>
                                            <p:tav tm="0">
                                              <p:val>
                                                <p:strVal val="#ppt_x"/>
                                              </p:val>
                                            </p:tav>
                                            <p:tav tm="100000">
                                              <p:val>
                                                <p:strVal val="#ppt_x"/>
                                              </p:val>
                                            </p:tav>
                                          </p:tavLst>
                                        </p:anim>
                                        <p:anim calcmode="lin" valueType="num">
                                          <p:cBhvr>
                                            <p:cTn id="61" dur="500" fill="hold"/>
                                            <p:tgtEl>
                                              <p:spTgt spid="55"/>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8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anim calcmode="lin" valueType="num">
                                          <p:cBhvr>
                                            <p:cTn id="65" dur="500" fill="hold"/>
                                            <p:tgtEl>
                                              <p:spTgt spid="45"/>
                                            </p:tgtEl>
                                            <p:attrNameLst>
                                              <p:attrName>ppt_x</p:attrName>
                                            </p:attrNameLst>
                                          </p:cBhvr>
                                          <p:tavLst>
                                            <p:tav tm="0">
                                              <p:val>
                                                <p:strVal val="#ppt_x"/>
                                              </p:val>
                                            </p:tav>
                                            <p:tav tm="100000">
                                              <p:val>
                                                <p:strVal val="#ppt_x"/>
                                              </p:val>
                                            </p:tav>
                                          </p:tavLst>
                                        </p:anim>
                                        <p:anim calcmode="lin" valueType="num">
                                          <p:cBhvr>
                                            <p:cTn id="66" dur="500" fill="hold"/>
                                            <p:tgtEl>
                                              <p:spTgt spid="4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100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anim calcmode="lin" valueType="num">
                                          <p:cBhvr>
                                            <p:cTn id="70" dur="500" fill="hold"/>
                                            <p:tgtEl>
                                              <p:spTgt spid="60"/>
                                            </p:tgtEl>
                                            <p:attrNameLst>
                                              <p:attrName>ppt_x</p:attrName>
                                            </p:attrNameLst>
                                          </p:cBhvr>
                                          <p:tavLst>
                                            <p:tav tm="0">
                                              <p:val>
                                                <p:strVal val="#ppt_x"/>
                                              </p:val>
                                            </p:tav>
                                            <p:tav tm="100000">
                                              <p:val>
                                                <p:strVal val="#ppt_x"/>
                                              </p:val>
                                            </p:tav>
                                          </p:tavLst>
                                        </p:anim>
                                        <p:anim calcmode="lin" valueType="num">
                                          <p:cBhvr>
                                            <p:cTn id="71" dur="5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040939" y="2543560"/>
            <a:ext cx="3563472" cy="3647674"/>
            <a:chOff x="-412055" y="-2182172"/>
            <a:chExt cx="3563472" cy="3647674"/>
          </a:xfrm>
        </p:grpSpPr>
        <p:grpSp>
          <p:nvGrpSpPr>
            <p:cNvPr id="16" name="组合 15"/>
            <p:cNvGrpSpPr/>
            <p:nvPr/>
          </p:nvGrpSpPr>
          <p:grpSpPr>
            <a:xfrm>
              <a:off x="-412055" y="-2182172"/>
              <a:ext cx="3563472" cy="3647674"/>
              <a:chOff x="2160003" y="2746644"/>
              <a:chExt cx="3526233" cy="3609554"/>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9" name="椭圆 1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03</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26" name="TextBox 11"/>
          <p:cNvSpPr txBox="1"/>
          <p:nvPr/>
        </p:nvSpPr>
        <p:spPr>
          <a:xfrm>
            <a:off x="5383191" y="2637565"/>
            <a:ext cx="4134465"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成果展示及问题</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flipH="1" flipV="1">
            <a:off x="4915811"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4"/>
          <p:cNvSpPr txBox="1"/>
          <p:nvPr/>
        </p:nvSpPr>
        <p:spPr>
          <a:xfrm>
            <a:off x="5347344"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项目前期</a:t>
            </a:r>
          </a:p>
        </p:txBody>
      </p:sp>
      <p:sp>
        <p:nvSpPr>
          <p:cNvPr id="29" name="TextBox 26"/>
          <p:cNvSpPr txBox="1"/>
          <p:nvPr/>
        </p:nvSpPr>
        <p:spPr>
          <a:xfrm>
            <a:off x="6790925"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执行过程</a:t>
            </a:r>
          </a:p>
        </p:txBody>
      </p:sp>
      <p:sp>
        <p:nvSpPr>
          <p:cNvPr id="30" name="TextBox 24"/>
          <p:cNvSpPr txBox="1"/>
          <p:nvPr/>
        </p:nvSpPr>
        <p:spPr>
          <a:xfrm>
            <a:off x="5347344"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解决方法</a:t>
            </a:r>
          </a:p>
        </p:txBody>
      </p:sp>
      <p:sp>
        <p:nvSpPr>
          <p:cNvPr id="31" name="TextBox 26"/>
          <p:cNvSpPr txBox="1"/>
          <p:nvPr/>
        </p:nvSpPr>
        <p:spPr>
          <a:xfrm>
            <a:off x="6790925"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成果展示</a:t>
            </a:r>
          </a:p>
        </p:txBody>
      </p:sp>
      <p:sp>
        <p:nvSpPr>
          <p:cNvPr id="32" name="TextBox 26"/>
          <p:cNvSpPr txBox="1"/>
          <p:nvPr/>
        </p:nvSpPr>
        <p:spPr>
          <a:xfrm>
            <a:off x="8169627"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存在问题</a:t>
            </a:r>
          </a:p>
        </p:txBody>
      </p:sp>
      <p:sp>
        <p:nvSpPr>
          <p:cNvPr id="33" name="TextBox 26"/>
          <p:cNvSpPr txBox="1"/>
          <p:nvPr/>
        </p:nvSpPr>
        <p:spPr>
          <a:xfrm>
            <a:off x="816010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收益增值</a:t>
            </a:r>
          </a:p>
        </p:txBody>
      </p:sp>
    </p:spTree>
    <p:extLst>
      <p:ext uri="{BB962C8B-B14F-4D97-AF65-F5344CB8AC3E}">
        <p14:creationId xmlns:p14="http://schemas.microsoft.com/office/powerpoint/2010/main" val="1758645834"/>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2000" fill="hold"/>
                                            <p:tgtEl>
                                              <p:spTgt spid="1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Scale>
                                          <p:cBhvr>
                                            <p:cTn id="1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6"/>
                                            </p:tgtEl>
                                            <p:attrNameLst>
                                              <p:attrName>ppt_x</p:attrName>
                                              <p:attrName>ppt_y</p:attrName>
                                            </p:attrNameLst>
                                          </p:cBhvr>
                                        </p:animMotion>
                                        <p:animEffect transition="in" filter="fade">
                                          <p:cBhvr>
                                            <p:cTn id="18" dur="1000"/>
                                            <p:tgtEl>
                                              <p:spTgt spid="26"/>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0" fill="hold"/>
                                            <p:tgtEl>
                                              <p:spTgt spid="28"/>
                                            </p:tgtEl>
                                            <p:attrNameLst>
                                              <p:attrName>ppt_w</p:attrName>
                                            </p:attrNameLst>
                                          </p:cBhvr>
                                          <p:tavLst>
                                            <p:tav tm="0">
                                              <p:val>
                                                <p:strVal val="#ppt_w+.3"/>
                                              </p:val>
                                            </p:tav>
                                            <p:tav tm="100000">
                                              <p:val>
                                                <p:strVal val="#ppt_w"/>
                                              </p:val>
                                            </p:tav>
                                          </p:tavLst>
                                        </p:anim>
                                        <p:anim calcmode="lin" valueType="num">
                                          <p:cBhvr>
                                            <p:cTn id="23" dur="1000" fill="hold"/>
                                            <p:tgtEl>
                                              <p:spTgt spid="28"/>
                                            </p:tgtEl>
                                            <p:attrNameLst>
                                              <p:attrName>ppt_h</p:attrName>
                                            </p:attrNameLst>
                                          </p:cBhvr>
                                          <p:tavLst>
                                            <p:tav tm="0">
                                              <p:val>
                                                <p:strVal val="#ppt_h"/>
                                              </p:val>
                                            </p:tav>
                                            <p:tav tm="100000">
                                              <p:val>
                                                <p:strVal val="#ppt_h"/>
                                              </p:val>
                                            </p:tav>
                                          </p:tavLst>
                                        </p:anim>
                                        <p:animEffect transition="in" filter="fade">
                                          <p:cBhvr>
                                            <p:cTn id="24" dur="1000"/>
                                            <p:tgtEl>
                                              <p:spTgt spid="28"/>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strVal val="#ppt_w+.3"/>
                                              </p:val>
                                            </p:tav>
                                            <p:tav tm="100000">
                                              <p:val>
                                                <p:strVal val="#ppt_w"/>
                                              </p:val>
                                            </p:tav>
                                          </p:tavLst>
                                        </p:anim>
                                        <p:anim calcmode="lin" valueType="num">
                                          <p:cBhvr>
                                            <p:cTn id="28" dur="1000" fill="hold"/>
                                            <p:tgtEl>
                                              <p:spTgt spid="29"/>
                                            </p:tgtEl>
                                            <p:attrNameLst>
                                              <p:attrName>ppt_h</p:attrName>
                                            </p:attrNameLst>
                                          </p:cBhvr>
                                          <p:tavLst>
                                            <p:tav tm="0">
                                              <p:val>
                                                <p:strVal val="#ppt_h"/>
                                              </p:val>
                                            </p:tav>
                                            <p:tav tm="100000">
                                              <p:val>
                                                <p:strVal val="#ppt_h"/>
                                              </p:val>
                                            </p:tav>
                                          </p:tavLst>
                                        </p:anim>
                                        <p:animEffect transition="in" filter="fade">
                                          <p:cBhvr>
                                            <p:cTn id="29" dur="1000"/>
                                            <p:tgtEl>
                                              <p:spTgt spid="29"/>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0" fill="hold"/>
                                            <p:tgtEl>
                                              <p:spTgt spid="32"/>
                                            </p:tgtEl>
                                            <p:attrNameLst>
                                              <p:attrName>ppt_w</p:attrName>
                                            </p:attrNameLst>
                                          </p:cBhvr>
                                          <p:tavLst>
                                            <p:tav tm="0">
                                              <p:val>
                                                <p:strVal val="#ppt_w+.3"/>
                                              </p:val>
                                            </p:tav>
                                            <p:tav tm="100000">
                                              <p:val>
                                                <p:strVal val="#ppt_w"/>
                                              </p:val>
                                            </p:tav>
                                          </p:tavLst>
                                        </p:anim>
                                        <p:anim calcmode="lin" valueType="num">
                                          <p:cBhvr>
                                            <p:cTn id="33" dur="1000" fill="hold"/>
                                            <p:tgtEl>
                                              <p:spTgt spid="32"/>
                                            </p:tgtEl>
                                            <p:attrNameLst>
                                              <p:attrName>ppt_h</p:attrName>
                                            </p:attrNameLst>
                                          </p:cBhvr>
                                          <p:tavLst>
                                            <p:tav tm="0">
                                              <p:val>
                                                <p:strVal val="#ppt_h"/>
                                              </p:val>
                                            </p:tav>
                                            <p:tav tm="100000">
                                              <p:val>
                                                <p:strVal val="#ppt_h"/>
                                              </p:val>
                                            </p:tav>
                                          </p:tavLst>
                                        </p:anim>
                                        <p:animEffect transition="in" filter="fade">
                                          <p:cBhvr>
                                            <p:cTn id="34" dur="1000"/>
                                            <p:tgtEl>
                                              <p:spTgt spid="32"/>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strVal val="#ppt_w+.3"/>
                                              </p:val>
                                            </p:tav>
                                            <p:tav tm="100000">
                                              <p:val>
                                                <p:strVal val="#ppt_w"/>
                                              </p:val>
                                            </p:tav>
                                          </p:tavLst>
                                        </p:anim>
                                        <p:anim calcmode="lin" valueType="num">
                                          <p:cBhvr>
                                            <p:cTn id="48" dur="1000" fill="hold"/>
                                            <p:tgtEl>
                                              <p:spTgt spid="33"/>
                                            </p:tgtEl>
                                            <p:attrNameLst>
                                              <p:attrName>ppt_h</p:attrName>
                                            </p:attrNameLst>
                                          </p:cBhvr>
                                          <p:tavLst>
                                            <p:tav tm="0">
                                              <p:val>
                                                <p:strVal val="#ppt_h"/>
                                              </p:val>
                                            </p:tav>
                                            <p:tav tm="100000">
                                              <p:val>
                                                <p:strVal val="#ppt_h"/>
                                              </p:val>
                                            </p:tav>
                                          </p:tavLst>
                                        </p:anim>
                                        <p:animEffect transition="in" filter="fade">
                                          <p:cBhvr>
                                            <p:cTn id="4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0-#ppt_w/2"/>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6"/>
                                            </p:tgtEl>
                                            <p:attrNameLst>
                                              <p:attrName>style.visibility</p:attrName>
                                            </p:attrNameLst>
                                          </p:cBhvr>
                                          <p:to>
                                            <p:strVal val="visible"/>
                                          </p:to>
                                        </p:set>
                                        <p:animScale>
                                          <p:cBhvr>
                                            <p:cTn id="16"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6"/>
                                            </p:tgtEl>
                                            <p:attrNameLst>
                                              <p:attrName>ppt_x</p:attrName>
                                              <p:attrName>ppt_y</p:attrName>
                                            </p:attrNameLst>
                                          </p:cBhvr>
                                        </p:animMotion>
                                        <p:animEffect transition="in" filter="fade">
                                          <p:cBhvr>
                                            <p:cTn id="18" dur="1000"/>
                                            <p:tgtEl>
                                              <p:spTgt spid="26"/>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1000" fill="hold"/>
                                            <p:tgtEl>
                                              <p:spTgt spid="28"/>
                                            </p:tgtEl>
                                            <p:attrNameLst>
                                              <p:attrName>ppt_w</p:attrName>
                                            </p:attrNameLst>
                                          </p:cBhvr>
                                          <p:tavLst>
                                            <p:tav tm="0">
                                              <p:val>
                                                <p:strVal val="#ppt_w+.3"/>
                                              </p:val>
                                            </p:tav>
                                            <p:tav tm="100000">
                                              <p:val>
                                                <p:strVal val="#ppt_w"/>
                                              </p:val>
                                            </p:tav>
                                          </p:tavLst>
                                        </p:anim>
                                        <p:anim calcmode="lin" valueType="num">
                                          <p:cBhvr>
                                            <p:cTn id="23" dur="1000" fill="hold"/>
                                            <p:tgtEl>
                                              <p:spTgt spid="28"/>
                                            </p:tgtEl>
                                            <p:attrNameLst>
                                              <p:attrName>ppt_h</p:attrName>
                                            </p:attrNameLst>
                                          </p:cBhvr>
                                          <p:tavLst>
                                            <p:tav tm="0">
                                              <p:val>
                                                <p:strVal val="#ppt_h"/>
                                              </p:val>
                                            </p:tav>
                                            <p:tav tm="100000">
                                              <p:val>
                                                <p:strVal val="#ppt_h"/>
                                              </p:val>
                                            </p:tav>
                                          </p:tavLst>
                                        </p:anim>
                                        <p:animEffect transition="in" filter="fade">
                                          <p:cBhvr>
                                            <p:cTn id="24" dur="1000"/>
                                            <p:tgtEl>
                                              <p:spTgt spid="28"/>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strVal val="#ppt_w+.3"/>
                                              </p:val>
                                            </p:tav>
                                            <p:tav tm="100000">
                                              <p:val>
                                                <p:strVal val="#ppt_w"/>
                                              </p:val>
                                            </p:tav>
                                          </p:tavLst>
                                        </p:anim>
                                        <p:anim calcmode="lin" valueType="num">
                                          <p:cBhvr>
                                            <p:cTn id="28" dur="1000" fill="hold"/>
                                            <p:tgtEl>
                                              <p:spTgt spid="29"/>
                                            </p:tgtEl>
                                            <p:attrNameLst>
                                              <p:attrName>ppt_h</p:attrName>
                                            </p:attrNameLst>
                                          </p:cBhvr>
                                          <p:tavLst>
                                            <p:tav tm="0">
                                              <p:val>
                                                <p:strVal val="#ppt_h"/>
                                              </p:val>
                                            </p:tav>
                                            <p:tav tm="100000">
                                              <p:val>
                                                <p:strVal val="#ppt_h"/>
                                              </p:val>
                                            </p:tav>
                                          </p:tavLst>
                                        </p:anim>
                                        <p:animEffect transition="in" filter="fade">
                                          <p:cBhvr>
                                            <p:cTn id="29" dur="1000"/>
                                            <p:tgtEl>
                                              <p:spTgt spid="29"/>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32"/>
                                            </p:tgtEl>
                                            <p:attrNameLst>
                                              <p:attrName>style.visibility</p:attrName>
                                            </p:attrNameLst>
                                          </p:cBhvr>
                                          <p:to>
                                            <p:strVal val="visible"/>
                                          </p:to>
                                        </p:set>
                                        <p:anim calcmode="lin" valueType="num">
                                          <p:cBhvr>
                                            <p:cTn id="32" dur="1000" fill="hold"/>
                                            <p:tgtEl>
                                              <p:spTgt spid="32"/>
                                            </p:tgtEl>
                                            <p:attrNameLst>
                                              <p:attrName>ppt_w</p:attrName>
                                            </p:attrNameLst>
                                          </p:cBhvr>
                                          <p:tavLst>
                                            <p:tav tm="0">
                                              <p:val>
                                                <p:strVal val="#ppt_w+.3"/>
                                              </p:val>
                                            </p:tav>
                                            <p:tav tm="100000">
                                              <p:val>
                                                <p:strVal val="#ppt_w"/>
                                              </p:val>
                                            </p:tav>
                                          </p:tavLst>
                                        </p:anim>
                                        <p:anim calcmode="lin" valueType="num">
                                          <p:cBhvr>
                                            <p:cTn id="33" dur="1000" fill="hold"/>
                                            <p:tgtEl>
                                              <p:spTgt spid="32"/>
                                            </p:tgtEl>
                                            <p:attrNameLst>
                                              <p:attrName>ppt_h</p:attrName>
                                            </p:attrNameLst>
                                          </p:cBhvr>
                                          <p:tavLst>
                                            <p:tav tm="0">
                                              <p:val>
                                                <p:strVal val="#ppt_h"/>
                                              </p:val>
                                            </p:tav>
                                            <p:tav tm="100000">
                                              <p:val>
                                                <p:strVal val="#ppt_h"/>
                                              </p:val>
                                            </p:tav>
                                          </p:tavLst>
                                        </p:anim>
                                        <p:animEffect transition="in" filter="fade">
                                          <p:cBhvr>
                                            <p:cTn id="34" dur="1000"/>
                                            <p:tgtEl>
                                              <p:spTgt spid="32"/>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500"/>
                                      </p:stCondLst>
                                      <p:childTnLst>
                                        <p:set>
                                          <p:cBhvr>
                                            <p:cTn id="46" dur="1" fill="hold">
                                              <p:stCondLst>
                                                <p:cond delay="0"/>
                                              </p:stCondLst>
                                            </p:cTn>
                                            <p:tgtEl>
                                              <p:spTgt spid="33"/>
                                            </p:tgtEl>
                                            <p:attrNameLst>
                                              <p:attrName>style.visibility</p:attrName>
                                            </p:attrNameLst>
                                          </p:cBhvr>
                                          <p:to>
                                            <p:strVal val="visible"/>
                                          </p:to>
                                        </p:set>
                                        <p:anim calcmode="lin" valueType="num">
                                          <p:cBhvr>
                                            <p:cTn id="47" dur="1000" fill="hold"/>
                                            <p:tgtEl>
                                              <p:spTgt spid="33"/>
                                            </p:tgtEl>
                                            <p:attrNameLst>
                                              <p:attrName>ppt_w</p:attrName>
                                            </p:attrNameLst>
                                          </p:cBhvr>
                                          <p:tavLst>
                                            <p:tav tm="0">
                                              <p:val>
                                                <p:strVal val="#ppt_w+.3"/>
                                              </p:val>
                                            </p:tav>
                                            <p:tav tm="100000">
                                              <p:val>
                                                <p:strVal val="#ppt_w"/>
                                              </p:val>
                                            </p:tav>
                                          </p:tavLst>
                                        </p:anim>
                                        <p:anim calcmode="lin" valueType="num">
                                          <p:cBhvr>
                                            <p:cTn id="48" dur="1000" fill="hold"/>
                                            <p:tgtEl>
                                              <p:spTgt spid="33"/>
                                            </p:tgtEl>
                                            <p:attrNameLst>
                                              <p:attrName>ppt_h</p:attrName>
                                            </p:attrNameLst>
                                          </p:cBhvr>
                                          <p:tavLst>
                                            <p:tav tm="0">
                                              <p:val>
                                                <p:strVal val="#ppt_h"/>
                                              </p:val>
                                            </p:tav>
                                            <p:tav tm="100000">
                                              <p:val>
                                                <p:strVal val="#ppt_h"/>
                                              </p:val>
                                            </p:tav>
                                          </p:tavLst>
                                        </p:anim>
                                        <p:animEffect transition="in" filter="fade">
                                          <p:cBhvr>
                                            <p:cTn id="49"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P spid="31" grpId="0"/>
          <p:bldP spid="32" grpId="0"/>
          <p:bldP spid="33"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重点项目展示</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Key Project Display</a:t>
            </a:r>
          </a:p>
        </p:txBody>
      </p:sp>
      <p:pic>
        <p:nvPicPr>
          <p:cNvPr id="4" name="Picture 1"/>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0" y="1795477"/>
            <a:ext cx="12194117" cy="2806239"/>
          </a:xfrm>
          <a:prstGeom prst="rect">
            <a:avLst/>
          </a:prstGeom>
        </p:spPr>
      </p:pic>
      <p:pic>
        <p:nvPicPr>
          <p:cNvPr id="5" name="Picture 2" descr="Monitor.png"/>
          <p:cNvPicPr>
            <a:picLocks noChangeAspect="1"/>
          </p:cNvPicPr>
          <p:nvPr/>
        </p:nvPicPr>
        <p:blipFill>
          <a:blip r:embed="rId5"/>
          <a:stretch>
            <a:fillRect/>
          </a:stretch>
        </p:blipFill>
        <p:spPr>
          <a:xfrm>
            <a:off x="5391443" y="1115415"/>
            <a:ext cx="4191756" cy="3493603"/>
          </a:xfrm>
          <a:prstGeom prst="rect">
            <a:avLst/>
          </a:prstGeom>
        </p:spPr>
      </p:pic>
      <p:pic>
        <p:nvPicPr>
          <p:cNvPr id="6"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2405" y="1305979"/>
            <a:ext cx="3789666" cy="2191440"/>
          </a:xfrm>
          <a:prstGeom prst="rect">
            <a:avLst/>
          </a:prstGeom>
          <a:blipFill>
            <a:blip r:embed="rId7"/>
            <a:stretch>
              <a:fillRect/>
            </a:stretch>
          </a:blipFill>
          <a:effectLst>
            <a:innerShdw blurRad="63500" dist="25400" dir="13500000">
              <a:prstClr val="black">
                <a:alpha val="21000"/>
              </a:prstClr>
            </a:innerShdw>
          </a:effectLst>
        </p:spPr>
      </p:pic>
      <p:pic>
        <p:nvPicPr>
          <p:cNvPr id="7" name="Picture 4" descr="Monitor-Light.png"/>
          <p:cNvPicPr>
            <a:picLocks noChangeAspect="1"/>
          </p:cNvPicPr>
          <p:nvPr/>
        </p:nvPicPr>
        <p:blipFill>
          <a:blip r:embed="rId8" cstate="print"/>
          <a:stretch>
            <a:fillRect/>
          </a:stretch>
        </p:blipFill>
        <p:spPr>
          <a:xfrm>
            <a:off x="7885776" y="1210699"/>
            <a:ext cx="1602157" cy="1960224"/>
          </a:xfrm>
          <a:prstGeom prst="rect">
            <a:avLst/>
          </a:prstGeom>
        </p:spPr>
      </p:pic>
      <p:pic>
        <p:nvPicPr>
          <p:cNvPr id="8" name="Picture 5" descr="ipad.png"/>
          <p:cNvPicPr>
            <a:picLocks noChangeAspect="1"/>
          </p:cNvPicPr>
          <p:nvPr/>
        </p:nvPicPr>
        <p:blipFill>
          <a:blip r:embed="rId9"/>
          <a:stretch>
            <a:fillRect/>
          </a:stretch>
        </p:blipFill>
        <p:spPr>
          <a:xfrm>
            <a:off x="7767183" y="1789345"/>
            <a:ext cx="3974549" cy="3811203"/>
          </a:xfrm>
          <a:prstGeom prst="rect">
            <a:avLst/>
          </a:prstGeom>
        </p:spPr>
      </p:pic>
      <p:pic>
        <p:nvPicPr>
          <p:cNvPr id="9"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7636" y="2007659"/>
            <a:ext cx="1985837" cy="2509580"/>
          </a:xfrm>
          <a:prstGeom prst="rect">
            <a:avLst/>
          </a:prstGeom>
          <a:effectLst>
            <a:innerShdw blurRad="63500" dist="25400" dir="13500000">
              <a:prstClr val="black">
                <a:alpha val="26000"/>
              </a:prstClr>
            </a:innerShdw>
          </a:effectLst>
        </p:spPr>
      </p:pic>
      <p:pic>
        <p:nvPicPr>
          <p:cNvPr id="10" name="Picture 7" descr="ipad-light.png"/>
          <p:cNvPicPr>
            <a:picLocks noChangeAspect="1"/>
          </p:cNvPicPr>
          <p:nvPr/>
        </p:nvPicPr>
        <p:blipFill>
          <a:blip r:embed="rId11"/>
          <a:stretch>
            <a:fillRect/>
          </a:stretch>
        </p:blipFill>
        <p:spPr>
          <a:xfrm flipH="1">
            <a:off x="9619270" y="1873364"/>
            <a:ext cx="1220828" cy="2763089"/>
          </a:xfrm>
          <a:prstGeom prst="rect">
            <a:avLst/>
          </a:prstGeom>
        </p:spPr>
      </p:pic>
      <p:sp>
        <p:nvSpPr>
          <p:cNvPr id="11" name="TextBox 46"/>
          <p:cNvSpPr txBox="1"/>
          <p:nvPr/>
        </p:nvSpPr>
        <p:spPr>
          <a:xfrm>
            <a:off x="1679510" y="4933447"/>
            <a:ext cx="1107971" cy="369318"/>
          </a:xfrm>
          <a:prstGeom prst="rect">
            <a:avLst/>
          </a:prstGeom>
          <a:noFill/>
        </p:spPr>
        <p:txBody>
          <a:bodyPr wrap="none" lIns="91428" tIns="45713" rIns="91428" bIns="45713" rtlCol="0">
            <a:spAutoFit/>
          </a:bodyPr>
          <a:lstStyle/>
          <a:p>
            <a:pPr defTabSz="1219170" fontAlgn="auto">
              <a:spcBef>
                <a:spcPts val="0"/>
              </a:spcBef>
              <a:spcAft>
                <a:spcPts val="0"/>
              </a:spcAft>
              <a:defRPr/>
            </a:pPr>
            <a:r>
              <a:rPr lang="zh-CN" altLang="en-US" kern="0" dirty="0">
                <a:solidFill>
                  <a:schemeClr val="accent3">
                    <a:lumMod val="50000"/>
                  </a:schemeClr>
                </a:solidFill>
                <a:latin typeface="微软雅黑"/>
                <a:ea typeface="微软雅黑"/>
              </a:rPr>
              <a:t>项目分析</a:t>
            </a:r>
          </a:p>
        </p:txBody>
      </p:sp>
      <p:sp>
        <p:nvSpPr>
          <p:cNvPr id="12" name="TextBox 47"/>
          <p:cNvSpPr txBox="1"/>
          <p:nvPr/>
        </p:nvSpPr>
        <p:spPr>
          <a:xfrm>
            <a:off x="5135894" y="4933447"/>
            <a:ext cx="1415748" cy="461651"/>
          </a:xfrm>
          <a:prstGeom prst="rect">
            <a:avLst/>
          </a:prstGeom>
          <a:noFill/>
        </p:spPr>
        <p:txBody>
          <a:bodyPr wrap="none" lIns="91428" tIns="45713" rIns="91428" bIns="45713"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1B323D"/>
                </a:solidFill>
                <a:effectLst/>
                <a:uLnTx/>
                <a:uFillTx/>
                <a:latin typeface="微软雅黑"/>
                <a:ea typeface="微软雅黑"/>
              </a:defRPr>
            </a:lvl1pPr>
          </a:lstStyle>
          <a:p>
            <a:pPr lvl="0">
              <a:defRPr/>
            </a:pPr>
            <a:r>
              <a:rPr lang="zh-CN" altLang="en-US" sz="2400" dirty="0">
                <a:solidFill>
                  <a:schemeClr val="accent3">
                    <a:lumMod val="50000"/>
                  </a:schemeClr>
                </a:solidFill>
              </a:rPr>
              <a:t>项目分析</a:t>
            </a:r>
          </a:p>
        </p:txBody>
      </p:sp>
      <p:sp>
        <p:nvSpPr>
          <p:cNvPr id="13" name="TextBox 48"/>
          <p:cNvSpPr txBox="1"/>
          <p:nvPr/>
        </p:nvSpPr>
        <p:spPr>
          <a:xfrm>
            <a:off x="8784299" y="4933447"/>
            <a:ext cx="1415748" cy="461651"/>
          </a:xfrm>
          <a:prstGeom prst="rect">
            <a:avLst/>
          </a:prstGeom>
          <a:noFill/>
        </p:spPr>
        <p:txBody>
          <a:bodyPr wrap="none" lIns="91428" tIns="45713" rIns="91428" bIns="45713" rtlCol="0">
            <a:spAutoFit/>
          </a:bodyPr>
          <a:lstStyle>
            <a:defPPr>
              <a:defRPr lang="en-US"/>
            </a:defPPr>
            <a:lvl1pPr marL="0" marR="0" lvl="0" indent="0" defTabSz="914400" eaLnBrk="1" fontAlgn="auto" latinLnBrk="0" hangingPunct="1">
              <a:lnSpc>
                <a:spcPct val="100000"/>
              </a:lnSpc>
              <a:spcBef>
                <a:spcPts val="0"/>
              </a:spcBef>
              <a:spcAft>
                <a:spcPts val="0"/>
              </a:spcAft>
              <a:buClrTx/>
              <a:buSzTx/>
              <a:buFontTx/>
              <a:buNone/>
              <a:tabLst/>
              <a:defRPr kumimoji="0" sz="2000" i="0" u="none" strike="noStrike" kern="0" cap="none" spc="0" normalizeH="0" baseline="0">
                <a:ln>
                  <a:noFill/>
                </a:ln>
                <a:solidFill>
                  <a:srgbClr val="FF9900"/>
                </a:solidFill>
                <a:effectLst/>
                <a:uLnTx/>
                <a:uFillTx/>
                <a:latin typeface="微软雅黑"/>
                <a:ea typeface="微软雅黑"/>
              </a:defRPr>
            </a:lvl1pPr>
          </a:lstStyle>
          <a:p>
            <a:pPr lvl="0">
              <a:defRPr/>
            </a:pPr>
            <a:r>
              <a:rPr lang="zh-CN" altLang="en-US" sz="2400" dirty="0">
                <a:solidFill>
                  <a:schemeClr val="accent3">
                    <a:lumMod val="50000"/>
                  </a:schemeClr>
                </a:solidFill>
              </a:rPr>
              <a:t>项目分析</a:t>
            </a:r>
          </a:p>
        </p:txBody>
      </p:sp>
      <p:sp>
        <p:nvSpPr>
          <p:cNvPr id="14" name="TextBox 49"/>
          <p:cNvSpPr txBox="1"/>
          <p:nvPr/>
        </p:nvSpPr>
        <p:spPr>
          <a:xfrm>
            <a:off x="1012064"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5" name="TextBox 50"/>
          <p:cNvSpPr txBox="1"/>
          <p:nvPr/>
        </p:nvSpPr>
        <p:spPr>
          <a:xfrm>
            <a:off x="4488478"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6" name="TextBox 51"/>
          <p:cNvSpPr txBox="1"/>
          <p:nvPr/>
        </p:nvSpPr>
        <p:spPr>
          <a:xfrm>
            <a:off x="8073264" y="5478337"/>
            <a:ext cx="2929381" cy="831367"/>
          </a:xfrm>
          <a:prstGeom prst="rect">
            <a:avLst/>
          </a:prstGeom>
          <a:noFill/>
        </p:spPr>
        <p:txBody>
          <a:bodyPr wrap="square" lIns="91428" tIns="45713" rIns="91428" bIns="45713" rtlCol="0">
            <a:spAutoFit/>
          </a:bodyPr>
          <a:lstStyle/>
          <a:p>
            <a:pPr defTabSz="1219170" fontAlgn="auto">
              <a:lnSpc>
                <a:spcPct val="150000"/>
              </a:lnSpc>
              <a:spcBef>
                <a:spcPts val="0"/>
              </a:spcBef>
              <a:spcAft>
                <a:spcPts val="0"/>
              </a:spcAft>
              <a:defRPr/>
            </a:pPr>
            <a:r>
              <a:rPr lang="zh-CN" altLang="en-US" sz="1067" kern="0" dirty="0">
                <a:solidFill>
                  <a:srgbClr val="484849"/>
                </a:solidFill>
                <a:latin typeface="微软雅黑"/>
                <a:ea typeface="微软雅黑"/>
              </a:rPr>
              <a:t>这里可以添加主要内容这里可以添加主要内容这里可以添加主要内容这里可以添加主要内容可以添加主要内容这里可以添加主要内容</a:t>
            </a:r>
          </a:p>
        </p:txBody>
      </p:sp>
      <p:sp>
        <p:nvSpPr>
          <p:cNvPr id="17" name="文本框 37"/>
          <p:cNvSpPr>
            <a:spLocks noChangeArrowheads="1"/>
          </p:cNvSpPr>
          <p:nvPr/>
        </p:nvSpPr>
        <p:spPr bwMode="auto">
          <a:xfrm>
            <a:off x="239349" y="3311883"/>
            <a:ext cx="5346984" cy="107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3" tIns="45723" rIns="91443" bIns="45723">
            <a:spAutoFit/>
          </a:bodyPr>
          <a:lstStyle/>
          <a:p>
            <a:pPr algn="l"/>
            <a:r>
              <a:rPr lang="en-US" sz="6400" dirty="0">
                <a:solidFill>
                  <a:schemeClr val="bg1"/>
                </a:solidFill>
                <a:latin typeface="+mj-ea"/>
                <a:ea typeface="+mj-ea"/>
                <a:sym typeface="Arial" pitchFamily="34" charset="0"/>
              </a:rPr>
              <a:t>P</a:t>
            </a:r>
            <a:r>
              <a:rPr lang="en-US" sz="3200" dirty="0">
                <a:solidFill>
                  <a:schemeClr val="bg1"/>
                </a:solidFill>
                <a:latin typeface="+mj-ea"/>
                <a:ea typeface="+mj-ea"/>
                <a:sym typeface="Arial" pitchFamily="34" charset="0"/>
              </a:rPr>
              <a:t>ROJECT DISPLAY</a:t>
            </a:r>
            <a:endParaRPr lang="zh-CN" altLang="en-US" sz="3200" baseline="-3000" dirty="0">
              <a:solidFill>
                <a:schemeClr val="bg1"/>
              </a:solidFill>
              <a:latin typeface="+mj-ea"/>
              <a:ea typeface="+mj-ea"/>
              <a:sym typeface="Arial" pitchFamily="34" charset="0"/>
            </a:endParaRPr>
          </a:p>
        </p:txBody>
      </p:sp>
    </p:spTree>
    <p:extLst>
      <p:ext uri="{BB962C8B-B14F-4D97-AF65-F5344CB8AC3E}">
        <p14:creationId xmlns:p14="http://schemas.microsoft.com/office/powerpoint/2010/main" val="34030203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14"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par>
                          <p:cTn id="17" fill="hold">
                            <p:stCondLst>
                              <p:cond delay="1800"/>
                            </p:stCondLst>
                            <p:childTnLst>
                              <p:par>
                                <p:cTn id="18" presetID="10"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par>
                          <p:cTn id="21" fill="hold">
                            <p:stCondLst>
                              <p:cond delay="23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300"/>
                            </p:stCondLst>
                            <p:childTnLst>
                              <p:par>
                                <p:cTn id="28" presetID="22" presetClass="entr" presetSubtype="1"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500"/>
                                        <p:tgtEl>
                                          <p:spTgt spid="6"/>
                                        </p:tgtEl>
                                      </p:cBhvr>
                                    </p:animEffect>
                                  </p:childTnLst>
                                </p:cTn>
                              </p:par>
                              <p:par>
                                <p:cTn id="31" presetID="22" presetClass="entr" presetSubtype="1"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up)">
                                      <p:cBhvr>
                                        <p:cTn id="33" dur="500"/>
                                        <p:tgtEl>
                                          <p:spTgt spid="7"/>
                                        </p:tgtEl>
                                      </p:cBhvr>
                                    </p:animEffect>
                                  </p:childTnLst>
                                </p:cTn>
                              </p:par>
                            </p:childTnLst>
                          </p:cTn>
                        </p:par>
                        <p:par>
                          <p:cTn id="34" fill="hold">
                            <p:stCondLst>
                              <p:cond delay="38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par>
                          <p:cTn id="40" fill="hold">
                            <p:stCondLst>
                              <p:cond delay="4800"/>
                            </p:stCondLst>
                            <p:childTnLst>
                              <p:par>
                                <p:cTn id="41" presetID="22" presetClass="entr" presetSubtype="1"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up)">
                                      <p:cBhvr>
                                        <p:cTn id="43" dur="500"/>
                                        <p:tgtEl>
                                          <p:spTgt spid="9"/>
                                        </p:tgtEl>
                                      </p:cBhvr>
                                    </p:animEffect>
                                  </p:childTnLst>
                                </p:cTn>
                              </p:par>
                              <p:par>
                                <p:cTn id="44" presetID="22" presetClass="entr" presetSubtype="1"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par>
                          <p:cTn id="47" fill="hold">
                            <p:stCondLst>
                              <p:cond delay="5300"/>
                            </p:stCondLst>
                            <p:childTnLst>
                              <p:par>
                                <p:cTn id="48" presetID="22" presetClass="entr" presetSubtype="8"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par>
                          <p:cTn id="57" fill="hold">
                            <p:stCondLst>
                              <p:cond delay="5800"/>
                            </p:stCondLst>
                            <p:childTnLst>
                              <p:par>
                                <p:cTn id="58" presetID="22" presetClass="entr" presetSubtype="1"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500"/>
                                        <p:tgtEl>
                                          <p:spTgt spid="14"/>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up)">
                                      <p:cBhvr>
                                        <p:cTn id="63" dur="500"/>
                                        <p:tgtEl>
                                          <p:spTgt spid="1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up)">
                                      <p:cBhvr>
                                        <p:cTn id="6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P spid="13" grpId="0"/>
      <p:bldP spid="14"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工作执行过程</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execution process</a:t>
            </a:r>
          </a:p>
        </p:txBody>
      </p:sp>
      <p:sp>
        <p:nvSpPr>
          <p:cNvPr id="8" name="燕尾形箭头 7"/>
          <p:cNvSpPr/>
          <p:nvPr/>
        </p:nvSpPr>
        <p:spPr>
          <a:xfrm>
            <a:off x="623392" y="3044957"/>
            <a:ext cx="10945216" cy="304800"/>
          </a:xfrm>
          <a:prstGeom prst="notch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079" fontAlgn="auto">
              <a:spcBef>
                <a:spcPts val="0"/>
              </a:spcBef>
              <a:spcAft>
                <a:spcPts val="0"/>
              </a:spcAft>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nvGrpSpPr>
          <p:cNvPr id="37" name="组合 36"/>
          <p:cNvGrpSpPr/>
          <p:nvPr/>
        </p:nvGrpSpPr>
        <p:grpSpPr>
          <a:xfrm>
            <a:off x="-1149231" y="2142611"/>
            <a:ext cx="4318665" cy="4420713"/>
            <a:chOff x="2160003" y="2746644"/>
            <a:chExt cx="3526233" cy="3609554"/>
          </a:xfrm>
        </p:grpSpPr>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9" name="椭圆 3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339272" y="2110975"/>
            <a:ext cx="4498096" cy="4606254"/>
            <a:chOff x="5528177" y="3619500"/>
            <a:chExt cx="3565023" cy="3650745"/>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7" name="椭圆 4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4045835" y="2129450"/>
            <a:ext cx="4318665" cy="4420713"/>
            <a:chOff x="2160003" y="2746644"/>
            <a:chExt cx="3526233" cy="3609554"/>
          </a:xfrm>
        </p:grpSpPr>
        <p:pic>
          <p:nvPicPr>
            <p:cNvPr id="52" name="图片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3" name="椭圆 5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p:cNvGrpSpPr/>
          <p:nvPr/>
        </p:nvGrpSpPr>
        <p:grpSpPr>
          <a:xfrm>
            <a:off x="6479605" y="2150521"/>
            <a:ext cx="4498096" cy="4606254"/>
            <a:chOff x="5528177" y="3619500"/>
            <a:chExt cx="3565023" cy="3650745"/>
          </a:xfrm>
        </p:grpSpPr>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6" name="椭圆 5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TextBox 26"/>
          <p:cNvSpPr txBox="1"/>
          <p:nvPr/>
        </p:nvSpPr>
        <p:spPr>
          <a:xfrm>
            <a:off x="1206312" y="458112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5" name="TextBox 27"/>
          <p:cNvSpPr txBox="1"/>
          <p:nvPr/>
        </p:nvSpPr>
        <p:spPr>
          <a:xfrm>
            <a:off x="3883346" y="458112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6" name="TextBox 28"/>
          <p:cNvSpPr txBox="1"/>
          <p:nvPr/>
        </p:nvSpPr>
        <p:spPr>
          <a:xfrm>
            <a:off x="6542816" y="459174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7" name="TextBox 29"/>
          <p:cNvSpPr txBox="1"/>
          <p:nvPr/>
        </p:nvSpPr>
        <p:spPr>
          <a:xfrm>
            <a:off x="9160506" y="4591749"/>
            <a:ext cx="1879137" cy="123085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sp>
        <p:nvSpPr>
          <p:cNvPr id="81" name="文本框 80"/>
          <p:cNvSpPr txBox="1"/>
          <p:nvPr/>
        </p:nvSpPr>
        <p:spPr>
          <a:xfrm>
            <a:off x="1576460" y="3017594"/>
            <a:ext cx="1210588" cy="400110"/>
          </a:xfrm>
          <a:prstGeom prst="rect">
            <a:avLst/>
          </a:prstGeom>
          <a:noFill/>
        </p:spPr>
        <p:txBody>
          <a:bodyPr wrap="none" rtlCol="0">
            <a:spAutoFit/>
          </a:bodyPr>
          <a:lstStyle/>
          <a:p>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第一阶段</a:t>
            </a:r>
          </a:p>
        </p:txBody>
      </p:sp>
      <p:sp>
        <p:nvSpPr>
          <p:cNvPr id="82" name="文本框 81"/>
          <p:cNvSpPr txBox="1"/>
          <p:nvPr/>
        </p:nvSpPr>
        <p:spPr>
          <a:xfrm>
            <a:off x="4225815" y="301759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第二阶段</a:t>
            </a:r>
          </a:p>
        </p:txBody>
      </p:sp>
      <p:sp>
        <p:nvSpPr>
          <p:cNvPr id="83" name="文本框 82"/>
          <p:cNvSpPr txBox="1"/>
          <p:nvPr/>
        </p:nvSpPr>
        <p:spPr>
          <a:xfrm>
            <a:off x="6836459" y="3017594"/>
            <a:ext cx="1210588" cy="400110"/>
          </a:xfrm>
          <a:prstGeom prst="rect">
            <a:avLst/>
          </a:prstGeom>
          <a:noFill/>
        </p:spPr>
        <p:txBody>
          <a:bodyPr wrap="none" rtlCol="0">
            <a:spAutoFit/>
          </a:bodyPr>
          <a:lstStyle/>
          <a:p>
            <a:r>
              <a:rPr lang="zh-CN" altLang="en-US" sz="2000" dirty="0">
                <a:solidFill>
                  <a:schemeClr val="bg1"/>
                </a:solidFill>
                <a:latin typeface="微软雅黑" pitchFamily="34" charset="-122"/>
                <a:ea typeface="微软雅黑" pitchFamily="34" charset="-122"/>
                <a:cs typeface="Arial" panose="020B0604020202020204" pitchFamily="34" charset="0"/>
                <a:sym typeface="Calibri" pitchFamily="34" charset="0"/>
              </a:rPr>
              <a:t>第三阶段</a:t>
            </a:r>
          </a:p>
        </p:txBody>
      </p:sp>
      <p:sp>
        <p:nvSpPr>
          <p:cNvPr id="84" name="文本框 83"/>
          <p:cNvSpPr txBox="1"/>
          <p:nvPr/>
        </p:nvSpPr>
        <p:spPr>
          <a:xfrm>
            <a:off x="9354885" y="3017594"/>
            <a:ext cx="1210588" cy="400110"/>
          </a:xfrm>
          <a:prstGeom prst="rect">
            <a:avLst/>
          </a:prstGeom>
          <a:noFill/>
        </p:spPr>
        <p:txBody>
          <a:bodyPr wrap="none" rtlCol="0">
            <a:spAutoFit/>
          </a:bodyPr>
          <a:lstStyle/>
          <a:p>
            <a:r>
              <a:rPr lang="zh-CN" altLang="en-US" sz="2000" dirty="0">
                <a:solidFill>
                  <a:schemeClr val="tx1">
                    <a:lumMod val="65000"/>
                    <a:lumOff val="35000"/>
                  </a:schemeClr>
                </a:solidFill>
                <a:latin typeface="微软雅黑" pitchFamily="34" charset="-122"/>
                <a:ea typeface="微软雅黑" pitchFamily="34" charset="-122"/>
                <a:cs typeface="Arial" panose="020B0604020202020204" pitchFamily="34" charset="0"/>
                <a:sym typeface="Calibri" pitchFamily="34" charset="0"/>
              </a:rPr>
              <a:t>第四阶段</a:t>
            </a:r>
          </a:p>
        </p:txBody>
      </p:sp>
    </p:spTree>
    <p:extLst>
      <p:ext uri="{BB962C8B-B14F-4D97-AF65-F5344CB8AC3E}">
        <p14:creationId xmlns:p14="http://schemas.microsoft.com/office/powerpoint/2010/main" val="3810812066"/>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par>
                                    <p:cTn id="17" presetID="2" presetClass="entr" presetSubtype="3" accel="61000" fill="hold" nodeType="withEffect" p14:presetBounceEnd="58000">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14:bounceEnd="58000">
                                          <p:cBhvr additive="base">
                                            <p:cTn id="19" dur="1400" fill="hold"/>
                                            <p:tgtEl>
                                              <p:spTgt spid="37"/>
                                            </p:tgtEl>
                                            <p:attrNameLst>
                                              <p:attrName>ppt_x</p:attrName>
                                            </p:attrNameLst>
                                          </p:cBhvr>
                                          <p:tavLst>
                                            <p:tav tm="0">
                                              <p:val>
                                                <p:strVal val="1+#ppt_w/2"/>
                                              </p:val>
                                            </p:tav>
                                            <p:tav tm="100000">
                                              <p:val>
                                                <p:strVal val="#ppt_x"/>
                                              </p:val>
                                            </p:tav>
                                          </p:tavLst>
                                        </p:anim>
                                        <p:anim calcmode="lin" valueType="num" p14:bounceEnd="58000">
                                          <p:cBhvr additive="base">
                                            <p:cTn id="20" dur="1400" fill="hold"/>
                                            <p:tgtEl>
                                              <p:spTgt spid="3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2" presetClass="entr" presetSubtype="3" accel="52000" fill="hold" nodeType="withEffect" p14:presetBounceEnd="54000">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14:bounceEnd="54000">
                                          <p:cBhvr additive="base">
                                            <p:cTn id="26" dur="1400" fill="hold"/>
                                            <p:tgtEl>
                                              <p:spTgt spid="45"/>
                                            </p:tgtEl>
                                            <p:attrNameLst>
                                              <p:attrName>ppt_x</p:attrName>
                                            </p:attrNameLst>
                                          </p:cBhvr>
                                          <p:tavLst>
                                            <p:tav tm="0">
                                              <p:val>
                                                <p:strVal val="1+#ppt_w/2"/>
                                              </p:val>
                                            </p:tav>
                                            <p:tav tm="100000">
                                              <p:val>
                                                <p:strVal val="#ppt_x"/>
                                              </p:val>
                                            </p:tav>
                                          </p:tavLst>
                                        </p:anim>
                                        <p:anim calcmode="lin" valueType="num" p14:bounceEnd="54000">
                                          <p:cBhvr additive="base">
                                            <p:cTn id="27" dur="1400" fill="hold"/>
                                            <p:tgtEl>
                                              <p:spTgt spid="45"/>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9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2" presetClass="entr" presetSubtype="3" accel="61000" fill="hold" nodeType="withEffect" p14:presetBounceEnd="58000">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14:bounceEnd="58000">
                                          <p:cBhvr additive="base">
                                            <p:cTn id="33" dur="1400" fill="hold"/>
                                            <p:tgtEl>
                                              <p:spTgt spid="51"/>
                                            </p:tgtEl>
                                            <p:attrNameLst>
                                              <p:attrName>ppt_x</p:attrName>
                                            </p:attrNameLst>
                                          </p:cBhvr>
                                          <p:tavLst>
                                            <p:tav tm="0">
                                              <p:val>
                                                <p:strVal val="1+#ppt_w/2"/>
                                              </p:val>
                                            </p:tav>
                                            <p:tav tm="100000">
                                              <p:val>
                                                <p:strVal val="#ppt_x"/>
                                              </p:val>
                                            </p:tav>
                                          </p:tavLst>
                                        </p:anim>
                                        <p:anim calcmode="lin" valueType="num" p14:bounceEnd="58000">
                                          <p:cBhvr additive="base">
                                            <p:cTn id="34" dur="1400" fill="hold"/>
                                            <p:tgtEl>
                                              <p:spTgt spid="51"/>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9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2" presetClass="entr" presetSubtype="3" accel="52000" fill="hold" nodeType="withEffect" p14:presetBounceEnd="54000">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14:bounceEnd="54000">
                                          <p:cBhvr additive="base">
                                            <p:cTn id="40" dur="1400" fill="hold"/>
                                            <p:tgtEl>
                                              <p:spTgt spid="54"/>
                                            </p:tgtEl>
                                            <p:attrNameLst>
                                              <p:attrName>ppt_x</p:attrName>
                                            </p:attrNameLst>
                                          </p:cBhvr>
                                          <p:tavLst>
                                            <p:tav tm="0">
                                              <p:val>
                                                <p:strVal val="1+#ppt_w/2"/>
                                              </p:val>
                                            </p:tav>
                                            <p:tav tm="100000">
                                              <p:val>
                                                <p:strVal val="#ppt_x"/>
                                              </p:val>
                                            </p:tav>
                                          </p:tavLst>
                                        </p:anim>
                                        <p:anim calcmode="lin" valueType="num" p14:bounceEnd="54000">
                                          <p:cBhvr additive="base">
                                            <p:cTn id="41" dur="1400" fill="hold"/>
                                            <p:tgtEl>
                                              <p:spTgt spid="5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9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2850"/>
                                </p:stCondLst>
                                <p:childTnLst>
                                  <p:par>
                                    <p:cTn id="46" presetID="2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20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par>
                                    <p:cTn id="52" presetID="22" presetClass="entr" presetSubtype="2" fill="hold" grpId="0" nodeType="withEffect">
                                      <p:stCondLst>
                                        <p:cond delay="40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par>
                                    <p:cTn id="55" presetID="22" presetClass="entr" presetSubtype="2" fill="hold" grpId="0" nodeType="withEffect">
                                      <p:stCondLst>
                                        <p:cond delay="60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4" grpId="0"/>
          <p:bldP spid="5" grpId="0"/>
          <p:bldP spid="6" grpId="0"/>
          <p:bldP spid="7" grpId="0"/>
          <p:bldP spid="81" grpId="0"/>
          <p:bldP spid="82" grpId="0"/>
          <p:bldP spid="83" grpId="0"/>
          <p:bldP spid="8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1000"/>
                                            <p:tgtEl>
                                              <p:spTgt spid="8"/>
                                            </p:tgtEl>
                                          </p:cBhvr>
                                        </p:animEffect>
                                      </p:childTnLst>
                                    </p:cTn>
                                  </p:par>
                                  <p:par>
                                    <p:cTn id="17" presetID="2" presetClass="entr" presetSubtype="3" accel="6100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400" fill="hold"/>
                                            <p:tgtEl>
                                              <p:spTgt spid="37"/>
                                            </p:tgtEl>
                                            <p:attrNameLst>
                                              <p:attrName>ppt_x</p:attrName>
                                            </p:attrNameLst>
                                          </p:cBhvr>
                                          <p:tavLst>
                                            <p:tav tm="0">
                                              <p:val>
                                                <p:strVal val="1+#ppt_w/2"/>
                                              </p:val>
                                            </p:tav>
                                            <p:tav tm="100000">
                                              <p:val>
                                                <p:strVal val="#ppt_x"/>
                                              </p:val>
                                            </p:tav>
                                          </p:tavLst>
                                        </p:anim>
                                        <p:anim calcmode="lin" valueType="num">
                                          <p:cBhvr additive="base">
                                            <p:cTn id="20" dur="1400" fill="hold"/>
                                            <p:tgtEl>
                                              <p:spTgt spid="37"/>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0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2" presetClass="entr" presetSubtype="3" accel="5200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1400" fill="hold"/>
                                            <p:tgtEl>
                                              <p:spTgt spid="45"/>
                                            </p:tgtEl>
                                            <p:attrNameLst>
                                              <p:attrName>ppt_x</p:attrName>
                                            </p:attrNameLst>
                                          </p:cBhvr>
                                          <p:tavLst>
                                            <p:tav tm="0">
                                              <p:val>
                                                <p:strVal val="1+#ppt_w/2"/>
                                              </p:val>
                                            </p:tav>
                                            <p:tav tm="100000">
                                              <p:val>
                                                <p:strVal val="#ppt_x"/>
                                              </p:val>
                                            </p:tav>
                                          </p:tavLst>
                                        </p:anim>
                                        <p:anim calcmode="lin" valueType="num">
                                          <p:cBhvr additive="base">
                                            <p:cTn id="27" dur="1400" fill="hold"/>
                                            <p:tgtEl>
                                              <p:spTgt spid="45"/>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90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par>
                                    <p:cTn id="31" presetID="2" presetClass="entr" presetSubtype="3" accel="6100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1400" fill="hold"/>
                                            <p:tgtEl>
                                              <p:spTgt spid="51"/>
                                            </p:tgtEl>
                                            <p:attrNameLst>
                                              <p:attrName>ppt_x</p:attrName>
                                            </p:attrNameLst>
                                          </p:cBhvr>
                                          <p:tavLst>
                                            <p:tav tm="0">
                                              <p:val>
                                                <p:strVal val="1+#ppt_w/2"/>
                                              </p:val>
                                            </p:tav>
                                            <p:tav tm="100000">
                                              <p:val>
                                                <p:strVal val="#ppt_x"/>
                                              </p:val>
                                            </p:tav>
                                          </p:tavLst>
                                        </p:anim>
                                        <p:anim calcmode="lin" valueType="num">
                                          <p:cBhvr additive="base">
                                            <p:cTn id="34" dur="1400" fill="hold"/>
                                            <p:tgtEl>
                                              <p:spTgt spid="51"/>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9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2" presetClass="entr" presetSubtype="3" accel="5200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1400" fill="hold"/>
                                            <p:tgtEl>
                                              <p:spTgt spid="54"/>
                                            </p:tgtEl>
                                            <p:attrNameLst>
                                              <p:attrName>ppt_x</p:attrName>
                                            </p:attrNameLst>
                                          </p:cBhvr>
                                          <p:tavLst>
                                            <p:tav tm="0">
                                              <p:val>
                                                <p:strVal val="1+#ppt_w/2"/>
                                              </p:val>
                                            </p:tav>
                                            <p:tav tm="100000">
                                              <p:val>
                                                <p:strVal val="#ppt_x"/>
                                              </p:val>
                                            </p:tav>
                                          </p:tavLst>
                                        </p:anim>
                                        <p:anim calcmode="lin" valueType="num">
                                          <p:cBhvr additive="base">
                                            <p:cTn id="41" dur="1400" fill="hold"/>
                                            <p:tgtEl>
                                              <p:spTgt spid="5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90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childTnLst>
                              </p:cTn>
                            </p:par>
                            <p:par>
                              <p:cTn id="45" fill="hold">
                                <p:stCondLst>
                                  <p:cond delay="2850"/>
                                </p:stCondLst>
                                <p:childTnLst>
                                  <p:par>
                                    <p:cTn id="46" presetID="2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2" fill="hold" grpId="0" nodeType="withEffect">
                                      <p:stCondLst>
                                        <p:cond delay="200"/>
                                      </p:stCondLst>
                                      <p:childTnLst>
                                        <p:set>
                                          <p:cBhvr>
                                            <p:cTn id="50" dur="1" fill="hold">
                                              <p:stCondLst>
                                                <p:cond delay="0"/>
                                              </p:stCondLst>
                                            </p:cTn>
                                            <p:tgtEl>
                                              <p:spTgt spid="5"/>
                                            </p:tgtEl>
                                            <p:attrNameLst>
                                              <p:attrName>style.visibility</p:attrName>
                                            </p:attrNameLst>
                                          </p:cBhvr>
                                          <p:to>
                                            <p:strVal val="visible"/>
                                          </p:to>
                                        </p:set>
                                        <p:animEffect transition="in" filter="wipe(right)">
                                          <p:cBhvr>
                                            <p:cTn id="51" dur="500"/>
                                            <p:tgtEl>
                                              <p:spTgt spid="5"/>
                                            </p:tgtEl>
                                          </p:cBhvr>
                                        </p:animEffect>
                                      </p:childTnLst>
                                    </p:cTn>
                                  </p:par>
                                  <p:par>
                                    <p:cTn id="52" presetID="22" presetClass="entr" presetSubtype="2" fill="hold" grpId="0" nodeType="withEffect">
                                      <p:stCondLst>
                                        <p:cond delay="40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par>
                                    <p:cTn id="55" presetID="22" presetClass="entr" presetSubtype="2" fill="hold" grpId="0" nodeType="withEffect">
                                      <p:stCondLst>
                                        <p:cond delay="600"/>
                                      </p:stCondLst>
                                      <p:childTnLst>
                                        <p:set>
                                          <p:cBhvr>
                                            <p:cTn id="56" dur="1" fill="hold">
                                              <p:stCondLst>
                                                <p:cond delay="0"/>
                                              </p:stCondLst>
                                            </p:cTn>
                                            <p:tgtEl>
                                              <p:spTgt spid="7"/>
                                            </p:tgtEl>
                                            <p:attrNameLst>
                                              <p:attrName>style.visibility</p:attrName>
                                            </p:attrNameLst>
                                          </p:cBhvr>
                                          <p:to>
                                            <p:strVal val="visible"/>
                                          </p:to>
                                        </p:set>
                                        <p:animEffect transition="in" filter="wipe(right)">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4" grpId="0"/>
          <p:bldP spid="5" grpId="0"/>
          <p:bldP spid="6" grpId="0"/>
          <p:bldP spid="7" grpId="0"/>
          <p:bldP spid="81" grpId="0"/>
          <p:bldP spid="82" grpId="0"/>
          <p:bldP spid="83" grpId="0"/>
          <p:bldP spid="84"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工作存在问题</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There Is A Problem With The Work</a:t>
            </a:r>
          </a:p>
        </p:txBody>
      </p:sp>
      <p:grpSp>
        <p:nvGrpSpPr>
          <p:cNvPr id="4" name="组合 3"/>
          <p:cNvGrpSpPr/>
          <p:nvPr/>
        </p:nvGrpSpPr>
        <p:grpSpPr>
          <a:xfrm>
            <a:off x="1396455" y="2596521"/>
            <a:ext cx="9281832" cy="2399155"/>
            <a:chOff x="1260022" y="2163164"/>
            <a:chExt cx="6960165" cy="1748634"/>
          </a:xfrm>
          <a:noFill/>
          <a:effectLst>
            <a:outerShdw blurRad="76200" dist="38100" dir="5400000" algn="t" rotWithShape="0">
              <a:prstClr val="black">
                <a:alpha val="28000"/>
              </a:prstClr>
            </a:outerShdw>
          </a:effectLst>
        </p:grpSpPr>
        <p:sp>
          <p:nvSpPr>
            <p:cNvPr id="5" name="Arc 54"/>
            <p:cNvSpPr/>
            <p:nvPr/>
          </p:nvSpPr>
          <p:spPr bwMode="auto">
            <a:xfrm>
              <a:off x="4740104"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6" name="Arc 42"/>
            <p:cNvSpPr/>
            <p:nvPr/>
          </p:nvSpPr>
          <p:spPr bwMode="auto">
            <a:xfrm>
              <a:off x="1260022" y="2171757"/>
              <a:ext cx="1740042"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7" name="Arc 40"/>
            <p:cNvSpPr/>
            <p:nvPr/>
          </p:nvSpPr>
          <p:spPr bwMode="auto">
            <a:xfrm rot="10800000">
              <a:off x="3000064"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sp>
          <p:nvSpPr>
            <p:cNvPr id="8" name="Arc 52"/>
            <p:cNvSpPr/>
            <p:nvPr/>
          </p:nvSpPr>
          <p:spPr bwMode="auto">
            <a:xfrm rot="10800000">
              <a:off x="6480146" y="2163164"/>
              <a:ext cx="1740041" cy="1740041"/>
            </a:xfrm>
            <a:prstGeom prst="arc">
              <a:avLst>
                <a:gd name="adj1" fmla="val 21449734"/>
                <a:gd name="adj2" fmla="val 10900343"/>
              </a:avLst>
            </a:prstGeom>
            <a:grpFill/>
            <a:ln w="127000" cap="rnd">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txBody>
            <a:bodyPr anchor="ctr"/>
            <a:lstStyle/>
            <a:p>
              <a:pPr algn="ctr" hangingPunct="0">
                <a:defRPr/>
              </a:pPr>
              <a:endParaRPr lang="en-US">
                <a:solidFill>
                  <a:srgbClr val="00B485"/>
                </a:solidFill>
                <a:latin typeface="Roboto" pitchFamily="2" charset="0"/>
                <a:ea typeface="Roboto" pitchFamily="2" charset="0"/>
              </a:endParaRPr>
            </a:p>
          </p:txBody>
        </p:sp>
      </p:grpSp>
      <p:grpSp>
        <p:nvGrpSpPr>
          <p:cNvPr id="9" name="组合 8"/>
          <p:cNvGrpSpPr/>
          <p:nvPr/>
        </p:nvGrpSpPr>
        <p:grpSpPr>
          <a:xfrm>
            <a:off x="1460650" y="1796484"/>
            <a:ext cx="2226437" cy="1092896"/>
            <a:chOff x="6084168" y="1274556"/>
            <a:chExt cx="1669538" cy="796563"/>
          </a:xfrm>
        </p:grpSpPr>
        <p:sp>
          <p:nvSpPr>
            <p:cNvPr id="10" name="TextBox 8"/>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1" name="TextBox 9"/>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2" name="组合 11"/>
          <p:cNvGrpSpPr/>
          <p:nvPr/>
        </p:nvGrpSpPr>
        <p:grpSpPr>
          <a:xfrm>
            <a:off x="3791827" y="4977001"/>
            <a:ext cx="2226437" cy="1092896"/>
            <a:chOff x="6084168" y="1274556"/>
            <a:chExt cx="1669538" cy="796563"/>
          </a:xfrm>
        </p:grpSpPr>
        <p:sp>
          <p:nvSpPr>
            <p:cNvPr id="13" name="TextBox 11"/>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4" name="TextBox 12"/>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5" name="组合 14"/>
          <p:cNvGrpSpPr/>
          <p:nvPr/>
        </p:nvGrpSpPr>
        <p:grpSpPr>
          <a:xfrm>
            <a:off x="6037368" y="1796484"/>
            <a:ext cx="2226437" cy="1092896"/>
            <a:chOff x="6084168" y="1274556"/>
            <a:chExt cx="1669538" cy="796563"/>
          </a:xfrm>
        </p:grpSpPr>
        <p:sp>
          <p:nvSpPr>
            <p:cNvPr id="16" name="TextBox 14"/>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17" name="TextBox 15"/>
            <p:cNvSpPr txBox="1"/>
            <p:nvPr/>
          </p:nvSpPr>
          <p:spPr>
            <a:xfrm>
              <a:off x="6532344" y="1274556"/>
              <a:ext cx="1008112" cy="269190"/>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18" name="组合 17"/>
          <p:cNvGrpSpPr/>
          <p:nvPr/>
        </p:nvGrpSpPr>
        <p:grpSpPr>
          <a:xfrm>
            <a:off x="8455646" y="4977000"/>
            <a:ext cx="2226437" cy="1092897"/>
            <a:chOff x="6084168" y="1274556"/>
            <a:chExt cx="1669538" cy="796563"/>
          </a:xfrm>
        </p:grpSpPr>
        <p:sp>
          <p:nvSpPr>
            <p:cNvPr id="19" name="TextBox 17"/>
            <p:cNvSpPr txBox="1"/>
            <p:nvPr/>
          </p:nvSpPr>
          <p:spPr>
            <a:xfrm>
              <a:off x="6084168" y="1514664"/>
              <a:ext cx="1669538" cy="556455"/>
            </a:xfrm>
            <a:prstGeom prst="rect">
              <a:avLst/>
            </a:prstGeom>
            <a:noFill/>
          </p:spPr>
          <p:txBody>
            <a:bodyPr wrap="square" lIns="121908" tIns="60953" rIns="121908" bIns="60953" rtlCol="0">
              <a:spAutoFit/>
            </a:bodyPr>
            <a:lstStyle/>
            <a:p>
              <a:pPr>
                <a:lnSpc>
                  <a:spcPct val="130000"/>
                </a:lnSpc>
              </a:pPr>
              <a:r>
                <a:rPr lang="zh-CN" altLang="en-US" sz="1067" dirty="0">
                  <a:solidFill>
                    <a:schemeClr val="tx1">
                      <a:lumMod val="50000"/>
                      <a:lumOff val="50000"/>
                    </a:schemeClr>
                  </a:solidFill>
                  <a:latin typeface="微软雅黑" pitchFamily="34" charset="-122"/>
                  <a:ea typeface="微软雅黑" pitchFamily="34" charset="-122"/>
                </a:rPr>
                <a:t>您的内容打在这里，或者通过您的内容打在这里，或者您的内容打在这里，</a:t>
              </a:r>
            </a:p>
          </p:txBody>
        </p:sp>
        <p:sp>
          <p:nvSpPr>
            <p:cNvPr id="20" name="TextBox 18"/>
            <p:cNvSpPr txBox="1"/>
            <p:nvPr/>
          </p:nvSpPr>
          <p:spPr>
            <a:xfrm>
              <a:off x="6532344" y="1274556"/>
              <a:ext cx="1008112" cy="269189"/>
            </a:xfrm>
            <a:prstGeom prst="rect">
              <a:avLst/>
            </a:prstGeom>
            <a:noFill/>
          </p:spPr>
          <p:txBody>
            <a:bodyPr wrap="square" lIns="121908" tIns="0" rIns="121908" bIns="0" rtlCol="0" anchor="t">
              <a:spAutoFit/>
            </a:bodyPr>
            <a:lstStyle/>
            <a:p>
              <a:pPr>
                <a:lnSpc>
                  <a:spcPct val="150000"/>
                </a:lnSpc>
              </a:pPr>
              <a:r>
                <a:rPr lang="zh-CN" altLang="en-US" sz="1600" dirty="0">
                  <a:solidFill>
                    <a:schemeClr val="tx1">
                      <a:lumMod val="50000"/>
                      <a:lumOff val="50000"/>
                    </a:schemeClr>
                  </a:solidFill>
                  <a:latin typeface="微软雅黑" pitchFamily="34" charset="-122"/>
                  <a:ea typeface="微软雅黑" pitchFamily="34" charset="-122"/>
                  <a:cs typeface="华文黑体" pitchFamily="2" charset="-122"/>
                </a:rPr>
                <a:t>添加标题</a:t>
              </a:r>
            </a:p>
          </p:txBody>
        </p:sp>
      </p:grpSp>
      <p:grpSp>
        <p:nvGrpSpPr>
          <p:cNvPr id="57" name="组合 56"/>
          <p:cNvGrpSpPr/>
          <p:nvPr/>
        </p:nvGrpSpPr>
        <p:grpSpPr>
          <a:xfrm>
            <a:off x="179253" y="3280951"/>
            <a:ext cx="3092260" cy="3165327"/>
            <a:chOff x="185266" y="5718629"/>
            <a:chExt cx="3092260" cy="3165327"/>
          </a:xfrm>
        </p:grpSpPr>
        <p:grpSp>
          <p:nvGrpSpPr>
            <p:cNvPr id="49" name="组合 48"/>
            <p:cNvGrpSpPr/>
            <p:nvPr/>
          </p:nvGrpSpPr>
          <p:grpSpPr>
            <a:xfrm>
              <a:off x="185266" y="5718629"/>
              <a:ext cx="3092260" cy="3165327"/>
              <a:chOff x="2160003" y="2746644"/>
              <a:chExt cx="3526233" cy="3609554"/>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1" name="椭圆 5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TextBox 21"/>
            <p:cNvSpPr txBox="1"/>
            <p:nvPr/>
          </p:nvSpPr>
          <p:spPr>
            <a:xfrm>
              <a:off x="2274332" y="6069897"/>
              <a:ext cx="756423"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58" name="组合 57"/>
          <p:cNvGrpSpPr/>
          <p:nvPr/>
        </p:nvGrpSpPr>
        <p:grpSpPr>
          <a:xfrm>
            <a:off x="2415802" y="3039270"/>
            <a:ext cx="3209199" cy="3286365"/>
            <a:chOff x="1863125" y="5942395"/>
            <a:chExt cx="3209199" cy="3286365"/>
          </a:xfrm>
        </p:grpSpPr>
        <p:grpSp>
          <p:nvGrpSpPr>
            <p:cNvPr id="52" name="组合 51"/>
            <p:cNvGrpSpPr/>
            <p:nvPr/>
          </p:nvGrpSpPr>
          <p:grpSpPr>
            <a:xfrm>
              <a:off x="1863125" y="5942395"/>
              <a:ext cx="3209199" cy="3286365"/>
              <a:chOff x="5528177" y="3619500"/>
              <a:chExt cx="3565023" cy="3650745"/>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4" name="椭圆 5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21"/>
            <p:cNvSpPr txBox="1"/>
            <p:nvPr/>
          </p:nvSpPr>
          <p:spPr>
            <a:xfrm>
              <a:off x="4016813" y="6373211"/>
              <a:ext cx="756423"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内容</a:t>
              </a:r>
            </a:p>
          </p:txBody>
        </p:sp>
      </p:grpSp>
      <p:grpSp>
        <p:nvGrpSpPr>
          <p:cNvPr id="59" name="组合 58"/>
          <p:cNvGrpSpPr/>
          <p:nvPr/>
        </p:nvGrpSpPr>
        <p:grpSpPr>
          <a:xfrm>
            <a:off x="4872508" y="3196735"/>
            <a:ext cx="3092260" cy="3165327"/>
            <a:chOff x="185266" y="5718629"/>
            <a:chExt cx="3092260" cy="3165327"/>
          </a:xfrm>
        </p:grpSpPr>
        <p:grpSp>
          <p:nvGrpSpPr>
            <p:cNvPr id="60" name="组合 59"/>
            <p:cNvGrpSpPr/>
            <p:nvPr/>
          </p:nvGrpSpPr>
          <p:grpSpPr>
            <a:xfrm>
              <a:off x="185266" y="5718629"/>
              <a:ext cx="3092260" cy="3165327"/>
              <a:chOff x="2160003" y="2746644"/>
              <a:chExt cx="3526233" cy="3609554"/>
            </a:xfrm>
          </p:grpSpPr>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3" name="椭圆 6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21"/>
            <p:cNvSpPr txBox="1"/>
            <p:nvPr/>
          </p:nvSpPr>
          <p:spPr>
            <a:xfrm>
              <a:off x="2274332" y="6069897"/>
              <a:ext cx="756423"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添加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内容</a:t>
              </a:r>
            </a:p>
          </p:txBody>
        </p:sp>
      </p:grpSp>
      <p:grpSp>
        <p:nvGrpSpPr>
          <p:cNvPr id="64" name="组合 63"/>
          <p:cNvGrpSpPr/>
          <p:nvPr/>
        </p:nvGrpSpPr>
        <p:grpSpPr>
          <a:xfrm>
            <a:off x="7018157" y="3116274"/>
            <a:ext cx="3209199" cy="3286365"/>
            <a:chOff x="1863125" y="5942395"/>
            <a:chExt cx="3209199" cy="3286365"/>
          </a:xfrm>
        </p:grpSpPr>
        <p:grpSp>
          <p:nvGrpSpPr>
            <p:cNvPr id="65" name="组合 64"/>
            <p:cNvGrpSpPr/>
            <p:nvPr/>
          </p:nvGrpSpPr>
          <p:grpSpPr>
            <a:xfrm>
              <a:off x="1863125" y="5942395"/>
              <a:ext cx="3209199" cy="3286365"/>
              <a:chOff x="5528177" y="3619500"/>
              <a:chExt cx="3565023" cy="3650745"/>
            </a:xfrm>
          </p:grpSpPr>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8" name="椭圆 6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21"/>
            <p:cNvSpPr txBox="1"/>
            <p:nvPr/>
          </p:nvSpPr>
          <p:spPr>
            <a:xfrm>
              <a:off x="4016813" y="6373211"/>
              <a:ext cx="756423" cy="646331"/>
            </a:xfrm>
            <a:prstGeom prst="rect">
              <a:avLst/>
            </a:prstGeom>
            <a:noFill/>
          </p:spPr>
          <p:txBody>
            <a:bodyPr wrap="square" rtlCol="0">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添加</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内容</a:t>
              </a:r>
            </a:p>
          </p:txBody>
        </p:sp>
      </p:grpSp>
    </p:spTree>
    <p:extLst>
      <p:ext uri="{BB962C8B-B14F-4D97-AF65-F5344CB8AC3E}">
        <p14:creationId xmlns:p14="http://schemas.microsoft.com/office/powerpoint/2010/main" val="98055974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2" presetClass="entr" presetSubtype="3" accel="58000" fill="hold" nodeType="withEffect" p14:presetBounceEnd="58000">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14:bounceEnd="58000">
                                          <p:cBhvr additive="base">
                                            <p:cTn id="19" dur="2000" fill="hold"/>
                                            <p:tgtEl>
                                              <p:spTgt spid="58"/>
                                            </p:tgtEl>
                                            <p:attrNameLst>
                                              <p:attrName>ppt_x</p:attrName>
                                            </p:attrNameLst>
                                          </p:cBhvr>
                                          <p:tavLst>
                                            <p:tav tm="0">
                                              <p:val>
                                                <p:strVal val="1+#ppt_w/2"/>
                                              </p:val>
                                            </p:tav>
                                            <p:tav tm="100000">
                                              <p:val>
                                                <p:strVal val="#ppt_x"/>
                                              </p:val>
                                            </p:tav>
                                          </p:tavLst>
                                        </p:anim>
                                        <p:anim calcmode="lin" valueType="num" p14:bounceEnd="58000">
                                          <p:cBhvr additive="base">
                                            <p:cTn id="20" dur="2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2" accel="58000" fill="hold" nodeType="withEffect" p14:presetBounceEnd="58000">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14:bounceEnd="58000">
                                          <p:cBhvr additive="base">
                                            <p:cTn id="23" dur="2000" fill="hold"/>
                                            <p:tgtEl>
                                              <p:spTgt spid="57"/>
                                            </p:tgtEl>
                                            <p:attrNameLst>
                                              <p:attrName>ppt_x</p:attrName>
                                            </p:attrNameLst>
                                          </p:cBhvr>
                                          <p:tavLst>
                                            <p:tav tm="0">
                                              <p:val>
                                                <p:strVal val="0-#ppt_w/2"/>
                                              </p:val>
                                            </p:tav>
                                            <p:tav tm="100000">
                                              <p:val>
                                                <p:strVal val="#ppt_x"/>
                                              </p:val>
                                            </p:tav>
                                          </p:tavLst>
                                        </p:anim>
                                        <p:anim calcmode="lin" valueType="num" p14:bounceEnd="58000">
                                          <p:cBhvr additive="base">
                                            <p:cTn id="24" dur="20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12" accel="58000" fill="hold" nodeType="withEffect" p14:presetBounceEnd="58000">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14:bounceEnd="58000">
                                          <p:cBhvr additive="base">
                                            <p:cTn id="27" dur="2000" fill="hold"/>
                                            <p:tgtEl>
                                              <p:spTgt spid="59"/>
                                            </p:tgtEl>
                                            <p:attrNameLst>
                                              <p:attrName>ppt_x</p:attrName>
                                            </p:attrNameLst>
                                          </p:cBhvr>
                                          <p:tavLst>
                                            <p:tav tm="0">
                                              <p:val>
                                                <p:strVal val="0-#ppt_w/2"/>
                                              </p:val>
                                            </p:tav>
                                            <p:tav tm="100000">
                                              <p:val>
                                                <p:strVal val="#ppt_x"/>
                                              </p:val>
                                            </p:tav>
                                          </p:tavLst>
                                        </p:anim>
                                        <p:anim calcmode="lin" valueType="num" p14:bounceEnd="58000">
                                          <p:cBhvr additive="base">
                                            <p:cTn id="28" dur="2000" fill="hold"/>
                                            <p:tgtEl>
                                              <p:spTgt spid="59"/>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14:presetBounceEnd="58000">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14:bounceEnd="58000">
                                          <p:cBhvr additive="base">
                                            <p:cTn id="31" dur="2000" fill="hold"/>
                                            <p:tgtEl>
                                              <p:spTgt spid="64"/>
                                            </p:tgtEl>
                                            <p:attrNameLst>
                                              <p:attrName>ppt_x</p:attrName>
                                            </p:attrNameLst>
                                          </p:cBhvr>
                                          <p:tavLst>
                                            <p:tav tm="0">
                                              <p:val>
                                                <p:strVal val="1+#ppt_w/2"/>
                                              </p:val>
                                            </p:tav>
                                            <p:tav tm="100000">
                                              <p:val>
                                                <p:strVal val="#ppt_x"/>
                                              </p:val>
                                            </p:tav>
                                          </p:tavLst>
                                        </p:anim>
                                        <p:anim calcmode="lin" valueType="num" p14:bounceEnd="58000">
                                          <p:cBhvr additive="base">
                                            <p:cTn id="32" dur="2000" fill="hold"/>
                                            <p:tgtEl>
                                              <p:spTgt spid="64"/>
                                            </p:tgtEl>
                                            <p:attrNameLst>
                                              <p:attrName>ppt_y</p:attrName>
                                            </p:attrNameLst>
                                          </p:cBhvr>
                                          <p:tavLst>
                                            <p:tav tm="0">
                                              <p:val>
                                                <p:strVal val="0-#ppt_h/2"/>
                                              </p:val>
                                            </p:tav>
                                            <p:tav tm="100000">
                                              <p:val>
                                                <p:strVal val="#ppt_y"/>
                                              </p:val>
                                            </p:tav>
                                          </p:tavLst>
                                        </p:anim>
                                      </p:childTnLst>
                                    </p:cTn>
                                  </p:par>
                                </p:childTnLst>
                              </p:cTn>
                            </p:par>
                            <p:par>
                              <p:cTn id="33" fill="hold">
                                <p:stCondLst>
                                  <p:cond delay="3750"/>
                                </p:stCondLst>
                                <p:childTnLst>
                                  <p:par>
                                    <p:cTn id="34" presetID="42"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par>
                                    <p:cTn id="17" presetID="2" presetClass="entr" presetSubtype="3" accel="5800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2000" fill="hold"/>
                                            <p:tgtEl>
                                              <p:spTgt spid="58"/>
                                            </p:tgtEl>
                                            <p:attrNameLst>
                                              <p:attrName>ppt_x</p:attrName>
                                            </p:attrNameLst>
                                          </p:cBhvr>
                                          <p:tavLst>
                                            <p:tav tm="0">
                                              <p:val>
                                                <p:strVal val="1+#ppt_w/2"/>
                                              </p:val>
                                            </p:tav>
                                            <p:tav tm="100000">
                                              <p:val>
                                                <p:strVal val="#ppt_x"/>
                                              </p:val>
                                            </p:tav>
                                          </p:tavLst>
                                        </p:anim>
                                        <p:anim calcmode="lin" valueType="num">
                                          <p:cBhvr additive="base">
                                            <p:cTn id="20" dur="2000" fill="hold"/>
                                            <p:tgtEl>
                                              <p:spTgt spid="58"/>
                                            </p:tgtEl>
                                            <p:attrNameLst>
                                              <p:attrName>ppt_y</p:attrName>
                                            </p:attrNameLst>
                                          </p:cBhvr>
                                          <p:tavLst>
                                            <p:tav tm="0">
                                              <p:val>
                                                <p:strVal val="0-#ppt_h/2"/>
                                              </p:val>
                                            </p:tav>
                                            <p:tav tm="100000">
                                              <p:val>
                                                <p:strVal val="#ppt_y"/>
                                              </p:val>
                                            </p:tav>
                                          </p:tavLst>
                                        </p:anim>
                                      </p:childTnLst>
                                    </p:cTn>
                                  </p:par>
                                  <p:par>
                                    <p:cTn id="21" presetID="2" presetClass="entr" presetSubtype="12" accel="5800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2000" fill="hold"/>
                                            <p:tgtEl>
                                              <p:spTgt spid="57"/>
                                            </p:tgtEl>
                                            <p:attrNameLst>
                                              <p:attrName>ppt_x</p:attrName>
                                            </p:attrNameLst>
                                          </p:cBhvr>
                                          <p:tavLst>
                                            <p:tav tm="0">
                                              <p:val>
                                                <p:strVal val="0-#ppt_w/2"/>
                                              </p:val>
                                            </p:tav>
                                            <p:tav tm="100000">
                                              <p:val>
                                                <p:strVal val="#ppt_x"/>
                                              </p:val>
                                            </p:tav>
                                          </p:tavLst>
                                        </p:anim>
                                        <p:anim calcmode="lin" valueType="num">
                                          <p:cBhvr additive="base">
                                            <p:cTn id="24" dur="20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12" accel="5800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2000" fill="hold"/>
                                            <p:tgtEl>
                                              <p:spTgt spid="59"/>
                                            </p:tgtEl>
                                            <p:attrNameLst>
                                              <p:attrName>ppt_x</p:attrName>
                                            </p:attrNameLst>
                                          </p:cBhvr>
                                          <p:tavLst>
                                            <p:tav tm="0">
                                              <p:val>
                                                <p:strVal val="0-#ppt_w/2"/>
                                              </p:val>
                                            </p:tav>
                                            <p:tav tm="100000">
                                              <p:val>
                                                <p:strVal val="#ppt_x"/>
                                              </p:val>
                                            </p:tav>
                                          </p:tavLst>
                                        </p:anim>
                                        <p:anim calcmode="lin" valueType="num">
                                          <p:cBhvr additive="base">
                                            <p:cTn id="28" dur="2000" fill="hold"/>
                                            <p:tgtEl>
                                              <p:spTgt spid="59"/>
                                            </p:tgtEl>
                                            <p:attrNameLst>
                                              <p:attrName>ppt_y</p:attrName>
                                            </p:attrNameLst>
                                          </p:cBhvr>
                                          <p:tavLst>
                                            <p:tav tm="0">
                                              <p:val>
                                                <p:strVal val="1+#ppt_h/2"/>
                                              </p:val>
                                            </p:tav>
                                            <p:tav tm="100000">
                                              <p:val>
                                                <p:strVal val="#ppt_y"/>
                                              </p:val>
                                            </p:tav>
                                          </p:tavLst>
                                        </p:anim>
                                      </p:childTnLst>
                                    </p:cTn>
                                  </p:par>
                                  <p:par>
                                    <p:cTn id="29" presetID="2" presetClass="entr" presetSubtype="3" accel="5800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2000" fill="hold"/>
                                            <p:tgtEl>
                                              <p:spTgt spid="64"/>
                                            </p:tgtEl>
                                            <p:attrNameLst>
                                              <p:attrName>ppt_x</p:attrName>
                                            </p:attrNameLst>
                                          </p:cBhvr>
                                          <p:tavLst>
                                            <p:tav tm="0">
                                              <p:val>
                                                <p:strVal val="1+#ppt_w/2"/>
                                              </p:val>
                                            </p:tav>
                                            <p:tav tm="100000">
                                              <p:val>
                                                <p:strVal val="#ppt_x"/>
                                              </p:val>
                                            </p:tav>
                                          </p:tavLst>
                                        </p:anim>
                                        <p:anim calcmode="lin" valueType="num">
                                          <p:cBhvr additive="base">
                                            <p:cTn id="32" dur="2000" fill="hold"/>
                                            <p:tgtEl>
                                              <p:spTgt spid="64"/>
                                            </p:tgtEl>
                                            <p:attrNameLst>
                                              <p:attrName>ppt_y</p:attrName>
                                            </p:attrNameLst>
                                          </p:cBhvr>
                                          <p:tavLst>
                                            <p:tav tm="0">
                                              <p:val>
                                                <p:strVal val="0-#ppt_h/2"/>
                                              </p:val>
                                            </p:tav>
                                            <p:tav tm="100000">
                                              <p:val>
                                                <p:strVal val="#ppt_y"/>
                                              </p:val>
                                            </p:tav>
                                          </p:tavLst>
                                        </p:anim>
                                      </p:childTnLst>
                                    </p:cTn>
                                  </p:par>
                                </p:childTnLst>
                              </p:cTn>
                            </p:par>
                            <p:par>
                              <p:cTn id="33" fill="hold">
                                <p:stCondLst>
                                  <p:cond delay="3750"/>
                                </p:stCondLst>
                                <p:childTnLst>
                                  <p:par>
                                    <p:cTn id="34" presetID="42"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工作解决方法</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Solution</a:t>
            </a:r>
          </a:p>
        </p:txBody>
      </p:sp>
      <p:sp>
        <p:nvSpPr>
          <p:cNvPr id="180" name="任意多边形 179"/>
          <p:cNvSpPr/>
          <p:nvPr/>
        </p:nvSpPr>
        <p:spPr>
          <a:xfrm rot="-2700000">
            <a:off x="2515829" y="3338347"/>
            <a:ext cx="6937031" cy="1322718"/>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gradFill flip="none" rotWithShape="1">
            <a:gsLst>
              <a:gs pos="100000">
                <a:schemeClr val="bg1"/>
              </a:gs>
              <a:gs pos="0">
                <a:schemeClr val="bg1">
                  <a:lumMod val="75000"/>
                </a:schemeClr>
              </a:gs>
            </a:gsLst>
            <a:lin ang="2700000" scaled="1"/>
            <a:tileRect/>
          </a:gradFill>
          <a:ln w="15875">
            <a:gradFill>
              <a:gsLst>
                <a:gs pos="0">
                  <a:schemeClr val="bg1"/>
                </a:gs>
                <a:gs pos="100000">
                  <a:schemeClr val="bg1">
                    <a:lumMod val="75000"/>
                  </a:schemeClr>
                </a:gs>
              </a:gsLst>
              <a:lin ang="5400000" scaled="1"/>
            </a:grad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1" name="组合 180"/>
          <p:cNvGrpSpPr/>
          <p:nvPr/>
        </p:nvGrpSpPr>
        <p:grpSpPr>
          <a:xfrm>
            <a:off x="3460230" y="5189642"/>
            <a:ext cx="1820986" cy="2572229"/>
            <a:chOff x="3443288" y="4624735"/>
            <a:chExt cx="1820749" cy="2572825"/>
          </a:xfrm>
        </p:grpSpPr>
        <p:sp>
          <p:nvSpPr>
            <p:cNvPr id="182" name="圆角矩形 181"/>
            <p:cNvSpPr/>
            <p:nvPr/>
          </p:nvSpPr>
          <p:spPr>
            <a:xfrm rot="2760000">
              <a:off x="3182263" y="511578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3" name="圆角矩形 182"/>
            <p:cNvSpPr/>
            <p:nvPr/>
          </p:nvSpPr>
          <p:spPr>
            <a:xfrm>
              <a:off x="3443288" y="4853200"/>
              <a:ext cx="1108128" cy="1108128"/>
            </a:xfrm>
            <a:prstGeom prst="roundRect">
              <a:avLst>
                <a:gd name="adj" fmla="val 50000"/>
              </a:avLst>
            </a:prstGeom>
            <a:gradFill flip="none" rotWithShape="1">
              <a:gsLst>
                <a:gs pos="0">
                  <a:schemeClr val="bg2">
                    <a:lumMod val="90000"/>
                  </a:schemeClr>
                </a:gs>
                <a:gs pos="50000">
                  <a:schemeClr val="bg2"/>
                </a:gs>
                <a:gs pos="100000">
                  <a:schemeClr val="bg1"/>
                </a:gs>
              </a:gsLst>
              <a:path path="circle">
                <a:fillToRect l="100000" t="100000"/>
              </a:path>
              <a:tileRect r="-100000" b="-10000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4" name="Group 41"/>
            <p:cNvGrpSpPr>
              <a:grpSpLocks noChangeAspect="1"/>
            </p:cNvGrpSpPr>
            <p:nvPr/>
          </p:nvGrpSpPr>
          <p:grpSpPr bwMode="auto">
            <a:xfrm>
              <a:off x="3773846" y="5132871"/>
              <a:ext cx="447011" cy="547203"/>
              <a:chOff x="3783" y="2089"/>
              <a:chExt cx="116" cy="142"/>
            </a:xfrm>
            <a:solidFill>
              <a:schemeClr val="bg1"/>
            </a:solidFill>
            <a:effectLst/>
          </p:grpSpPr>
          <p:sp>
            <p:nvSpPr>
              <p:cNvPr id="185"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93" name="组合 192"/>
          <p:cNvGrpSpPr/>
          <p:nvPr/>
        </p:nvGrpSpPr>
        <p:grpSpPr>
          <a:xfrm>
            <a:off x="6103091" y="2551168"/>
            <a:ext cx="1843762" cy="2572229"/>
            <a:chOff x="6102297" y="1980126"/>
            <a:chExt cx="1843522" cy="2572825"/>
          </a:xfrm>
        </p:grpSpPr>
        <p:sp>
          <p:nvSpPr>
            <p:cNvPr id="194" name="圆角矩形 193"/>
            <p:cNvSpPr/>
            <p:nvPr/>
          </p:nvSpPr>
          <p:spPr>
            <a:xfrm rot="2760000">
              <a:off x="5864045" y="2471178"/>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5" name="组合 194"/>
            <p:cNvGrpSpPr/>
            <p:nvPr/>
          </p:nvGrpSpPr>
          <p:grpSpPr>
            <a:xfrm>
              <a:off x="6102297" y="2204940"/>
              <a:ext cx="1108128" cy="1108128"/>
              <a:chOff x="6102297" y="2204940"/>
              <a:chExt cx="1108128" cy="1108128"/>
            </a:xfrm>
          </p:grpSpPr>
          <p:sp>
            <p:nvSpPr>
              <p:cNvPr id="196" name="圆角矩形 195"/>
              <p:cNvSpPr/>
              <p:nvPr/>
            </p:nvSpPr>
            <p:spPr>
              <a:xfrm>
                <a:off x="6102297" y="2204940"/>
                <a:ext cx="1108128" cy="1108128"/>
              </a:xfrm>
              <a:prstGeom prst="roundRect">
                <a:avLst>
                  <a:gd name="adj" fmla="val 50000"/>
                </a:avLst>
              </a:prstGeom>
              <a:gradFill flip="none" rotWithShape="1">
                <a:gsLst>
                  <a:gs pos="0">
                    <a:schemeClr val="bg2">
                      <a:lumMod val="90000"/>
                    </a:schemeClr>
                  </a:gs>
                  <a:gs pos="50000">
                    <a:schemeClr val="bg2"/>
                  </a:gs>
                  <a:gs pos="100000">
                    <a:schemeClr val="bg1">
                      <a:shade val="100000"/>
                      <a:satMod val="115000"/>
                    </a:schemeClr>
                  </a:gs>
                </a:gsLst>
                <a:path path="circle">
                  <a:fillToRect l="100000" t="100000"/>
                </a:path>
                <a:tileRect r="-100000" b="-100000"/>
              </a:gra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97" name="Group 52"/>
              <p:cNvGrpSpPr>
                <a:grpSpLocks noChangeAspect="1"/>
              </p:cNvGrpSpPr>
              <p:nvPr/>
            </p:nvGrpSpPr>
            <p:grpSpPr bwMode="auto">
              <a:xfrm>
                <a:off x="6372767" y="2477855"/>
                <a:ext cx="567188" cy="562297"/>
                <a:chOff x="3783" y="2102"/>
                <a:chExt cx="116" cy="115"/>
              </a:xfrm>
              <a:solidFill>
                <a:schemeClr val="bg1"/>
              </a:solidFill>
              <a:effectLst/>
            </p:grpSpPr>
            <p:sp>
              <p:nvSpPr>
                <p:cNvPr id="198"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grpSp>
        <p:nvGrpSpPr>
          <p:cNvPr id="205" name="组合 204"/>
          <p:cNvGrpSpPr/>
          <p:nvPr/>
        </p:nvGrpSpPr>
        <p:grpSpPr>
          <a:xfrm>
            <a:off x="4769267" y="3857255"/>
            <a:ext cx="1821997" cy="2572229"/>
            <a:chOff x="4768646" y="3286515"/>
            <a:chExt cx="1821760" cy="2572825"/>
          </a:xfrm>
        </p:grpSpPr>
        <p:sp>
          <p:nvSpPr>
            <p:cNvPr id="206" name="圆角矩形 205"/>
            <p:cNvSpPr/>
            <p:nvPr/>
          </p:nvSpPr>
          <p:spPr>
            <a:xfrm rot="2760000">
              <a:off x="4508632" y="3777567"/>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7" name="圆角矩形 206"/>
            <p:cNvSpPr/>
            <p:nvPr/>
          </p:nvSpPr>
          <p:spPr>
            <a:xfrm>
              <a:off x="4768646" y="3525740"/>
              <a:ext cx="1108128" cy="1108128"/>
            </a:xfrm>
            <a:prstGeom prst="roundRect">
              <a:avLst>
                <a:gd name="adj" fmla="val 50000"/>
              </a:avLst>
            </a:prstGeom>
            <a:gradFill flip="none" rotWithShape="1">
              <a:gsLst>
                <a:gs pos="0">
                  <a:schemeClr val="tx1">
                    <a:lumMod val="75000"/>
                    <a:lumOff val="25000"/>
                  </a:schemeClr>
                </a:gs>
                <a:gs pos="50000">
                  <a:schemeClr val="bg2">
                    <a:lumMod val="50000"/>
                  </a:schemeClr>
                </a:gs>
                <a:gs pos="100000">
                  <a:schemeClr val="bg2">
                    <a:lumMod val="75000"/>
                  </a:schemeClr>
                </a:gs>
              </a:gsLst>
              <a:path path="circle">
                <a:fillToRect l="100000" t="100000"/>
              </a:path>
              <a:tileRect r="-100000" b="-100000"/>
            </a:gra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08" name="Group 62"/>
            <p:cNvGrpSpPr>
              <a:grpSpLocks noChangeAspect="1"/>
            </p:cNvGrpSpPr>
            <p:nvPr/>
          </p:nvGrpSpPr>
          <p:grpSpPr bwMode="auto">
            <a:xfrm>
              <a:off x="5047787" y="3860292"/>
              <a:ext cx="549846" cy="439024"/>
              <a:chOff x="3775" y="2110"/>
              <a:chExt cx="129" cy="103"/>
            </a:xfrm>
            <a:solidFill>
              <a:schemeClr val="bg1"/>
            </a:solidFill>
            <a:effectLst/>
          </p:grpSpPr>
          <p:sp>
            <p:nvSpPr>
              <p:cNvPr id="209"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12" name="组合 211"/>
          <p:cNvGrpSpPr/>
          <p:nvPr/>
        </p:nvGrpSpPr>
        <p:grpSpPr>
          <a:xfrm>
            <a:off x="7419327" y="1204318"/>
            <a:ext cx="1842067" cy="2572229"/>
            <a:chOff x="7418361" y="632964"/>
            <a:chExt cx="1841827" cy="2572825"/>
          </a:xfrm>
        </p:grpSpPr>
        <p:sp>
          <p:nvSpPr>
            <p:cNvPr id="213" name="圆角矩形 212"/>
            <p:cNvSpPr/>
            <p:nvPr/>
          </p:nvSpPr>
          <p:spPr>
            <a:xfrm rot="2760000">
              <a:off x="7178414" y="1124016"/>
              <a:ext cx="2572825" cy="1590722"/>
            </a:xfrm>
            <a:prstGeom prst="roundRect">
              <a:avLst>
                <a:gd name="adj" fmla="val 50000"/>
              </a:avLst>
            </a:prstGeom>
            <a:gradFill>
              <a:gsLst>
                <a:gs pos="38000">
                  <a:schemeClr val="tx1">
                    <a:alpha val="19000"/>
                  </a:schemeClr>
                </a:gs>
                <a:gs pos="0">
                  <a:schemeClr val="tx1">
                    <a:alpha val="61000"/>
                  </a:schemeClr>
                </a:gs>
                <a:gs pos="100000">
                  <a:srgbClr val="D8D8D8">
                    <a:alpha val="0"/>
                  </a:srgbClr>
                </a:gs>
              </a:gsLst>
              <a:lin ang="0" scaled="0"/>
            </a:gra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4" name="圆角矩形 213"/>
            <p:cNvSpPr/>
            <p:nvPr/>
          </p:nvSpPr>
          <p:spPr>
            <a:xfrm>
              <a:off x="7418361" y="886700"/>
              <a:ext cx="1108128" cy="1108128"/>
            </a:xfrm>
            <a:prstGeom prst="roundRect">
              <a:avLst>
                <a:gd name="adj" fmla="val 50000"/>
              </a:avLst>
            </a:prstGeom>
            <a:gradFill flip="none" rotWithShape="1">
              <a:gsLst>
                <a:gs pos="0">
                  <a:schemeClr val="tx1">
                    <a:lumMod val="75000"/>
                    <a:lumOff val="25000"/>
                  </a:schemeClr>
                </a:gs>
                <a:gs pos="50000">
                  <a:schemeClr val="bg2">
                    <a:lumMod val="50000"/>
                  </a:schemeClr>
                </a:gs>
                <a:gs pos="100000">
                  <a:schemeClr val="bg2">
                    <a:lumMod val="75000"/>
                  </a:schemeClr>
                </a:gs>
              </a:gsLst>
              <a:path path="circle">
                <a:fillToRect l="100000" t="100000"/>
              </a:path>
              <a:tileRect r="-100000" b="-100000"/>
            </a:gradFill>
            <a:ln w="22225">
              <a:no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5" name="Group 68"/>
            <p:cNvGrpSpPr>
              <a:grpSpLocks noChangeAspect="1"/>
            </p:cNvGrpSpPr>
            <p:nvPr/>
          </p:nvGrpSpPr>
          <p:grpSpPr bwMode="auto">
            <a:xfrm>
              <a:off x="7702659" y="1180843"/>
              <a:ext cx="539531" cy="519841"/>
              <a:chOff x="3770" y="2095"/>
              <a:chExt cx="137" cy="132"/>
            </a:xfrm>
            <a:solidFill>
              <a:schemeClr val="bg1"/>
            </a:solidFill>
            <a:effectLst/>
          </p:grpSpPr>
          <p:sp>
            <p:nvSpPr>
              <p:cNvPr id="216"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23" name="组合 222"/>
          <p:cNvGrpSpPr/>
          <p:nvPr/>
        </p:nvGrpSpPr>
        <p:grpSpPr>
          <a:xfrm flipH="1" flipV="1">
            <a:off x="1349313" y="4957710"/>
            <a:ext cx="2439004" cy="732306"/>
            <a:chOff x="5246304" y="4593021"/>
            <a:chExt cx="2438687" cy="732476"/>
          </a:xfrm>
        </p:grpSpPr>
        <p:sp>
          <p:nvSpPr>
            <p:cNvPr id="224" name="椭圆 223"/>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5" name="任意多边形 224"/>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26" name="组合 225"/>
          <p:cNvGrpSpPr/>
          <p:nvPr/>
        </p:nvGrpSpPr>
        <p:grpSpPr>
          <a:xfrm flipH="1" flipV="1">
            <a:off x="3963608" y="2331115"/>
            <a:ext cx="2439004" cy="732306"/>
            <a:chOff x="5246304" y="4593021"/>
            <a:chExt cx="2438687" cy="732476"/>
          </a:xfrm>
        </p:grpSpPr>
        <p:sp>
          <p:nvSpPr>
            <p:cNvPr id="227" name="椭圆 226"/>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8" name="任意多边形 227"/>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29" name="组合 228"/>
          <p:cNvGrpSpPr/>
          <p:nvPr/>
        </p:nvGrpSpPr>
        <p:grpSpPr>
          <a:xfrm>
            <a:off x="5602915" y="4917606"/>
            <a:ext cx="2439004" cy="732306"/>
            <a:chOff x="5246304" y="4593021"/>
            <a:chExt cx="2438687" cy="732476"/>
          </a:xfrm>
        </p:grpSpPr>
        <p:sp>
          <p:nvSpPr>
            <p:cNvPr id="230" name="椭圆 229"/>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1" name="任意多边形 230"/>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2" name="组合 231"/>
          <p:cNvGrpSpPr/>
          <p:nvPr/>
        </p:nvGrpSpPr>
        <p:grpSpPr>
          <a:xfrm>
            <a:off x="8251305" y="2282906"/>
            <a:ext cx="2439004" cy="732306"/>
            <a:chOff x="5246304" y="4593021"/>
            <a:chExt cx="2438687" cy="732476"/>
          </a:xfrm>
        </p:grpSpPr>
        <p:sp>
          <p:nvSpPr>
            <p:cNvPr id="233" name="椭圆 232"/>
            <p:cNvSpPr/>
            <p:nvPr/>
          </p:nvSpPr>
          <p:spPr>
            <a:xfrm>
              <a:off x="5246304" y="4593021"/>
              <a:ext cx="118623" cy="118623"/>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4" name="任意多边形 233"/>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5" name="组合 234"/>
          <p:cNvGrpSpPr/>
          <p:nvPr/>
        </p:nvGrpSpPr>
        <p:grpSpPr>
          <a:xfrm>
            <a:off x="1324899" y="4009956"/>
            <a:ext cx="2265868" cy="871182"/>
            <a:chOff x="1324726" y="3439252"/>
            <a:chExt cx="2265573" cy="871384"/>
          </a:xfrm>
        </p:grpSpPr>
        <p:sp>
          <p:nvSpPr>
            <p:cNvPr id="236" name="文本框 75"/>
            <p:cNvSpPr txBox="1"/>
            <p:nvPr/>
          </p:nvSpPr>
          <p:spPr>
            <a:xfrm>
              <a:off x="1659757" y="3520391"/>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37" name="文本框 77"/>
            <p:cNvSpPr txBox="1"/>
            <p:nvPr/>
          </p:nvSpPr>
          <p:spPr>
            <a:xfrm>
              <a:off x="1324726" y="3439252"/>
              <a:ext cx="501542"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01</a:t>
              </a:r>
              <a:endParaRPr lang="zh-CN" altLang="en-US" sz="2400" dirty="0">
                <a:solidFill>
                  <a:schemeClr val="tx1">
                    <a:lumMod val="50000"/>
                    <a:lumOff val="50000"/>
                  </a:schemeClr>
                </a:solidFill>
                <a:latin typeface="Impact" panose="020B0806030902050204" pitchFamily="34" charset="0"/>
              </a:endParaRPr>
            </a:p>
          </p:txBody>
        </p:sp>
        <p:sp>
          <p:nvSpPr>
            <p:cNvPr id="238" name="文本框 113"/>
            <p:cNvSpPr txBox="1"/>
            <p:nvPr/>
          </p:nvSpPr>
          <p:spPr>
            <a:xfrm>
              <a:off x="1342678" y="3848971"/>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39" name="组合 238"/>
          <p:cNvGrpSpPr/>
          <p:nvPr/>
        </p:nvGrpSpPr>
        <p:grpSpPr>
          <a:xfrm>
            <a:off x="6408947" y="5629903"/>
            <a:ext cx="2295054" cy="908546"/>
            <a:chOff x="6408112" y="5059574"/>
            <a:chExt cx="2294755" cy="908756"/>
          </a:xfrm>
        </p:grpSpPr>
        <p:sp>
          <p:nvSpPr>
            <p:cNvPr id="240" name="文本框 96"/>
            <p:cNvSpPr txBox="1"/>
            <p:nvPr/>
          </p:nvSpPr>
          <p:spPr>
            <a:xfrm>
              <a:off x="6743143" y="5140713"/>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1" name="文本框 98"/>
            <p:cNvSpPr txBox="1"/>
            <p:nvPr/>
          </p:nvSpPr>
          <p:spPr>
            <a:xfrm>
              <a:off x="6408112" y="5059574"/>
              <a:ext cx="631868"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02</a:t>
              </a:r>
              <a:endParaRPr lang="zh-CN" altLang="en-US" sz="2400" dirty="0">
                <a:solidFill>
                  <a:schemeClr val="tx1">
                    <a:lumMod val="50000"/>
                    <a:lumOff val="50000"/>
                  </a:schemeClr>
                </a:solidFill>
                <a:latin typeface="Impact" panose="020B0806030902050204" pitchFamily="34" charset="0"/>
              </a:endParaRPr>
            </a:p>
          </p:txBody>
        </p:sp>
        <p:sp>
          <p:nvSpPr>
            <p:cNvPr id="242" name="文本框 113"/>
            <p:cNvSpPr txBox="1"/>
            <p:nvPr/>
          </p:nvSpPr>
          <p:spPr>
            <a:xfrm>
              <a:off x="6455246" y="5506665"/>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43" name="组合 242"/>
          <p:cNvGrpSpPr/>
          <p:nvPr/>
        </p:nvGrpSpPr>
        <p:grpSpPr>
          <a:xfrm>
            <a:off x="9064367" y="2981468"/>
            <a:ext cx="2288901" cy="934289"/>
            <a:chOff x="9063187" y="2410526"/>
            <a:chExt cx="2288603" cy="934505"/>
          </a:xfrm>
        </p:grpSpPr>
        <p:sp>
          <p:nvSpPr>
            <p:cNvPr id="244" name="文本框 92"/>
            <p:cNvSpPr txBox="1"/>
            <p:nvPr/>
          </p:nvSpPr>
          <p:spPr>
            <a:xfrm>
              <a:off x="9398218" y="2491665"/>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5" name="文本框 94"/>
            <p:cNvSpPr txBox="1"/>
            <p:nvPr/>
          </p:nvSpPr>
          <p:spPr>
            <a:xfrm>
              <a:off x="9063187" y="2410526"/>
              <a:ext cx="501542"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04</a:t>
              </a:r>
              <a:endParaRPr lang="zh-CN" altLang="en-US" sz="2400" dirty="0">
                <a:solidFill>
                  <a:schemeClr val="tx1">
                    <a:lumMod val="50000"/>
                    <a:lumOff val="50000"/>
                  </a:schemeClr>
                </a:solidFill>
                <a:latin typeface="Impact" panose="020B0806030902050204" pitchFamily="34" charset="0"/>
              </a:endParaRPr>
            </a:p>
          </p:txBody>
        </p:sp>
        <p:sp>
          <p:nvSpPr>
            <p:cNvPr id="246" name="文本框 113"/>
            <p:cNvSpPr txBox="1"/>
            <p:nvPr/>
          </p:nvSpPr>
          <p:spPr>
            <a:xfrm>
              <a:off x="9104169" y="2883366"/>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grpSp>
        <p:nvGrpSpPr>
          <p:cNvPr id="247" name="组合 246"/>
          <p:cNvGrpSpPr/>
          <p:nvPr/>
        </p:nvGrpSpPr>
        <p:grpSpPr>
          <a:xfrm>
            <a:off x="3872566" y="1384208"/>
            <a:ext cx="2295451" cy="846119"/>
            <a:chOff x="3872062" y="812896"/>
            <a:chExt cx="2295152" cy="846315"/>
          </a:xfrm>
        </p:grpSpPr>
        <p:sp>
          <p:nvSpPr>
            <p:cNvPr id="248" name="文本框 82"/>
            <p:cNvSpPr txBox="1"/>
            <p:nvPr/>
          </p:nvSpPr>
          <p:spPr>
            <a:xfrm>
              <a:off x="4207093" y="894035"/>
              <a:ext cx="1493849" cy="338554"/>
            </a:xfrm>
            <a:prstGeom prst="rect">
              <a:avLst/>
            </a:prstGeom>
            <a:noFill/>
          </p:spPr>
          <p:txBody>
            <a:bodyPr wrap="square" rtlCol="0">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49" name="文本框 84"/>
            <p:cNvSpPr txBox="1"/>
            <p:nvPr/>
          </p:nvSpPr>
          <p:spPr>
            <a:xfrm>
              <a:off x="3872062" y="812896"/>
              <a:ext cx="534838" cy="461665"/>
            </a:xfrm>
            <a:prstGeom prst="rect">
              <a:avLst/>
            </a:prstGeom>
            <a:noFill/>
          </p:spPr>
          <p:txBody>
            <a:bodyPr wrap="square" rtlCol="0">
              <a:spAutoFit/>
            </a:bodyPr>
            <a:lstStyle/>
            <a:p>
              <a:r>
                <a:rPr lang="en-US" altLang="zh-CN" sz="2400" dirty="0">
                  <a:solidFill>
                    <a:schemeClr val="tx1">
                      <a:lumMod val="50000"/>
                      <a:lumOff val="50000"/>
                    </a:schemeClr>
                  </a:solidFill>
                  <a:latin typeface="Impact" panose="020B0806030902050204" pitchFamily="34" charset="0"/>
                </a:rPr>
                <a:t>03</a:t>
              </a:r>
              <a:endParaRPr lang="zh-CN" altLang="en-US" sz="2400" dirty="0">
                <a:solidFill>
                  <a:schemeClr val="tx1">
                    <a:lumMod val="50000"/>
                    <a:lumOff val="50000"/>
                  </a:schemeClr>
                </a:solidFill>
                <a:latin typeface="Impact" panose="020B0806030902050204" pitchFamily="34" charset="0"/>
              </a:endParaRPr>
            </a:p>
          </p:txBody>
        </p:sp>
        <p:sp>
          <p:nvSpPr>
            <p:cNvPr id="250" name="文本框 113"/>
            <p:cNvSpPr txBox="1"/>
            <p:nvPr/>
          </p:nvSpPr>
          <p:spPr>
            <a:xfrm>
              <a:off x="3919593" y="1197546"/>
              <a:ext cx="2247621" cy="461665"/>
            </a:xfrm>
            <a:prstGeom prst="rect">
              <a:avLst/>
            </a:prstGeom>
            <a:noFill/>
          </p:spPr>
          <p:txBody>
            <a:bodyPr wrap="square" rtlCol="0">
              <a:spAutoFit/>
            </a:bodyPr>
            <a:lstStyle/>
            <a:p>
              <a:pPr>
                <a:lnSpc>
                  <a:spcPct val="12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单击添加详细文字说明，或复制文本黏贴自此右键只保留文字</a:t>
              </a:r>
            </a:p>
          </p:txBody>
        </p:sp>
      </p:grpSp>
    </p:spTree>
    <p:extLst>
      <p:ext uri="{BB962C8B-B14F-4D97-AF65-F5344CB8AC3E}">
        <p14:creationId xmlns:p14="http://schemas.microsoft.com/office/powerpoint/2010/main" val="177559056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42" presetClass="entr" presetSubtype="0"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1000"/>
                                        <p:tgtEl>
                                          <p:spTgt spid="180"/>
                                        </p:tgtEl>
                                      </p:cBhvr>
                                    </p:animEffect>
                                    <p:anim calcmode="lin" valueType="num">
                                      <p:cBhvr>
                                        <p:cTn id="17" dur="1000" fill="hold"/>
                                        <p:tgtEl>
                                          <p:spTgt spid="180"/>
                                        </p:tgtEl>
                                        <p:attrNameLst>
                                          <p:attrName>ppt_x</p:attrName>
                                        </p:attrNameLst>
                                      </p:cBhvr>
                                      <p:tavLst>
                                        <p:tav tm="0">
                                          <p:val>
                                            <p:strVal val="#ppt_x"/>
                                          </p:val>
                                        </p:tav>
                                        <p:tav tm="100000">
                                          <p:val>
                                            <p:strVal val="#ppt_x"/>
                                          </p:val>
                                        </p:tav>
                                      </p:tavLst>
                                    </p:anim>
                                    <p:anim calcmode="lin" valueType="num">
                                      <p:cBhvr>
                                        <p:cTn id="18" dur="1000" fill="hold"/>
                                        <p:tgtEl>
                                          <p:spTgt spid="180"/>
                                        </p:tgtEl>
                                        <p:attrNameLst>
                                          <p:attrName>ppt_y</p:attrName>
                                        </p:attrNameLst>
                                      </p:cBhvr>
                                      <p:tavLst>
                                        <p:tav tm="0">
                                          <p:val>
                                            <p:strVal val="#ppt_y+.1"/>
                                          </p:val>
                                        </p:tav>
                                        <p:tav tm="100000">
                                          <p:val>
                                            <p:strVal val="#ppt_y"/>
                                          </p:val>
                                        </p:tav>
                                      </p:tavLst>
                                    </p:anim>
                                  </p:childTnLst>
                                </p:cTn>
                              </p:par>
                            </p:childTnLst>
                          </p:cTn>
                        </p:par>
                        <p:par>
                          <p:cTn id="19" fill="hold">
                            <p:stCondLst>
                              <p:cond delay="2050"/>
                            </p:stCondLst>
                            <p:childTnLst>
                              <p:par>
                                <p:cTn id="20" presetID="42" presetClass="entr" presetSubtype="0" fill="hold" nodeType="after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anim calcmode="lin" valueType="num">
                                      <p:cBhvr>
                                        <p:cTn id="23" dur="1000" fill="hold"/>
                                        <p:tgtEl>
                                          <p:spTgt spid="181"/>
                                        </p:tgtEl>
                                        <p:attrNameLst>
                                          <p:attrName>ppt_x</p:attrName>
                                        </p:attrNameLst>
                                      </p:cBhvr>
                                      <p:tavLst>
                                        <p:tav tm="0">
                                          <p:val>
                                            <p:strVal val="#ppt_x"/>
                                          </p:val>
                                        </p:tav>
                                        <p:tav tm="100000">
                                          <p:val>
                                            <p:strVal val="#ppt_x"/>
                                          </p:val>
                                        </p:tav>
                                      </p:tavLst>
                                    </p:anim>
                                    <p:anim calcmode="lin" valueType="num">
                                      <p:cBhvr>
                                        <p:cTn id="24" dur="1000" fill="hold"/>
                                        <p:tgtEl>
                                          <p:spTgt spid="181"/>
                                        </p:tgtEl>
                                        <p:attrNameLst>
                                          <p:attrName>ppt_y</p:attrName>
                                        </p:attrNameLst>
                                      </p:cBhvr>
                                      <p:tavLst>
                                        <p:tav tm="0">
                                          <p:val>
                                            <p:strVal val="#ppt_y+.1"/>
                                          </p:val>
                                        </p:tav>
                                        <p:tav tm="100000">
                                          <p:val>
                                            <p:strVal val="#ppt_y"/>
                                          </p:val>
                                        </p:tav>
                                      </p:tavLst>
                                    </p:anim>
                                  </p:childTnLst>
                                </p:cTn>
                              </p:par>
                            </p:childTnLst>
                          </p:cTn>
                        </p:par>
                        <p:par>
                          <p:cTn id="25" fill="hold">
                            <p:stCondLst>
                              <p:cond delay="3050"/>
                            </p:stCondLst>
                            <p:childTnLst>
                              <p:par>
                                <p:cTn id="26" presetID="42" presetClass="entr" presetSubtype="0" fill="hold" nodeType="afterEffect">
                                  <p:stCondLst>
                                    <p:cond delay="0"/>
                                  </p:stCondLst>
                                  <p:childTnLst>
                                    <p:set>
                                      <p:cBhvr>
                                        <p:cTn id="27" dur="1" fill="hold">
                                          <p:stCondLst>
                                            <p:cond delay="0"/>
                                          </p:stCondLst>
                                        </p:cTn>
                                        <p:tgtEl>
                                          <p:spTgt spid="205"/>
                                        </p:tgtEl>
                                        <p:attrNameLst>
                                          <p:attrName>style.visibility</p:attrName>
                                        </p:attrNameLst>
                                      </p:cBhvr>
                                      <p:to>
                                        <p:strVal val="visible"/>
                                      </p:to>
                                    </p:set>
                                    <p:animEffect transition="in" filter="fade">
                                      <p:cBhvr>
                                        <p:cTn id="28" dur="1000"/>
                                        <p:tgtEl>
                                          <p:spTgt spid="205"/>
                                        </p:tgtEl>
                                      </p:cBhvr>
                                    </p:animEffect>
                                    <p:anim calcmode="lin" valueType="num">
                                      <p:cBhvr>
                                        <p:cTn id="29" dur="1000" fill="hold"/>
                                        <p:tgtEl>
                                          <p:spTgt spid="205"/>
                                        </p:tgtEl>
                                        <p:attrNameLst>
                                          <p:attrName>ppt_x</p:attrName>
                                        </p:attrNameLst>
                                      </p:cBhvr>
                                      <p:tavLst>
                                        <p:tav tm="0">
                                          <p:val>
                                            <p:strVal val="#ppt_x"/>
                                          </p:val>
                                        </p:tav>
                                        <p:tav tm="100000">
                                          <p:val>
                                            <p:strVal val="#ppt_x"/>
                                          </p:val>
                                        </p:tav>
                                      </p:tavLst>
                                    </p:anim>
                                    <p:anim calcmode="lin" valueType="num">
                                      <p:cBhvr>
                                        <p:cTn id="30" dur="1000" fill="hold"/>
                                        <p:tgtEl>
                                          <p:spTgt spid="205"/>
                                        </p:tgtEl>
                                        <p:attrNameLst>
                                          <p:attrName>ppt_y</p:attrName>
                                        </p:attrNameLst>
                                      </p:cBhvr>
                                      <p:tavLst>
                                        <p:tav tm="0">
                                          <p:val>
                                            <p:strVal val="#ppt_y+.1"/>
                                          </p:val>
                                        </p:tav>
                                        <p:tav tm="100000">
                                          <p:val>
                                            <p:strVal val="#ppt_y"/>
                                          </p:val>
                                        </p:tav>
                                      </p:tavLst>
                                    </p:anim>
                                  </p:childTnLst>
                                </p:cTn>
                              </p:par>
                            </p:childTnLst>
                          </p:cTn>
                        </p:par>
                        <p:par>
                          <p:cTn id="31" fill="hold">
                            <p:stCondLst>
                              <p:cond delay="4050"/>
                            </p:stCondLst>
                            <p:childTnLst>
                              <p:par>
                                <p:cTn id="32" presetID="42" presetClass="entr" presetSubtype="0" fill="hold" nodeType="afterEffect">
                                  <p:stCondLst>
                                    <p:cond delay="0"/>
                                  </p:stCondLst>
                                  <p:childTnLst>
                                    <p:set>
                                      <p:cBhvr>
                                        <p:cTn id="33" dur="1" fill="hold">
                                          <p:stCondLst>
                                            <p:cond delay="0"/>
                                          </p:stCondLst>
                                        </p:cTn>
                                        <p:tgtEl>
                                          <p:spTgt spid="193"/>
                                        </p:tgtEl>
                                        <p:attrNameLst>
                                          <p:attrName>style.visibility</p:attrName>
                                        </p:attrNameLst>
                                      </p:cBhvr>
                                      <p:to>
                                        <p:strVal val="visible"/>
                                      </p:to>
                                    </p:set>
                                    <p:animEffect transition="in" filter="fade">
                                      <p:cBhvr>
                                        <p:cTn id="34" dur="1000"/>
                                        <p:tgtEl>
                                          <p:spTgt spid="193"/>
                                        </p:tgtEl>
                                      </p:cBhvr>
                                    </p:animEffect>
                                    <p:anim calcmode="lin" valueType="num">
                                      <p:cBhvr>
                                        <p:cTn id="35" dur="1000" fill="hold"/>
                                        <p:tgtEl>
                                          <p:spTgt spid="193"/>
                                        </p:tgtEl>
                                        <p:attrNameLst>
                                          <p:attrName>ppt_x</p:attrName>
                                        </p:attrNameLst>
                                      </p:cBhvr>
                                      <p:tavLst>
                                        <p:tav tm="0">
                                          <p:val>
                                            <p:strVal val="#ppt_x"/>
                                          </p:val>
                                        </p:tav>
                                        <p:tav tm="100000">
                                          <p:val>
                                            <p:strVal val="#ppt_x"/>
                                          </p:val>
                                        </p:tav>
                                      </p:tavLst>
                                    </p:anim>
                                    <p:anim calcmode="lin" valueType="num">
                                      <p:cBhvr>
                                        <p:cTn id="36" dur="1000" fill="hold"/>
                                        <p:tgtEl>
                                          <p:spTgt spid="193"/>
                                        </p:tgtEl>
                                        <p:attrNameLst>
                                          <p:attrName>ppt_y</p:attrName>
                                        </p:attrNameLst>
                                      </p:cBhvr>
                                      <p:tavLst>
                                        <p:tav tm="0">
                                          <p:val>
                                            <p:strVal val="#ppt_y+.1"/>
                                          </p:val>
                                        </p:tav>
                                        <p:tav tm="100000">
                                          <p:val>
                                            <p:strVal val="#ppt_y"/>
                                          </p:val>
                                        </p:tav>
                                      </p:tavLst>
                                    </p:anim>
                                  </p:childTnLst>
                                </p:cTn>
                              </p:par>
                            </p:childTnLst>
                          </p:cTn>
                        </p:par>
                        <p:par>
                          <p:cTn id="37" fill="hold">
                            <p:stCondLst>
                              <p:cond delay="5050"/>
                            </p:stCondLst>
                            <p:childTnLst>
                              <p:par>
                                <p:cTn id="38" presetID="42" presetClass="entr" presetSubtype="0" fill="hold" nodeType="afterEffect">
                                  <p:stCondLst>
                                    <p:cond delay="0"/>
                                  </p:stCondLst>
                                  <p:childTnLst>
                                    <p:set>
                                      <p:cBhvr>
                                        <p:cTn id="39" dur="1" fill="hold">
                                          <p:stCondLst>
                                            <p:cond delay="0"/>
                                          </p:stCondLst>
                                        </p:cTn>
                                        <p:tgtEl>
                                          <p:spTgt spid="212"/>
                                        </p:tgtEl>
                                        <p:attrNameLst>
                                          <p:attrName>style.visibility</p:attrName>
                                        </p:attrNameLst>
                                      </p:cBhvr>
                                      <p:to>
                                        <p:strVal val="visible"/>
                                      </p:to>
                                    </p:set>
                                    <p:animEffect transition="in" filter="fade">
                                      <p:cBhvr>
                                        <p:cTn id="40" dur="1000"/>
                                        <p:tgtEl>
                                          <p:spTgt spid="212"/>
                                        </p:tgtEl>
                                      </p:cBhvr>
                                    </p:animEffect>
                                    <p:anim calcmode="lin" valueType="num">
                                      <p:cBhvr>
                                        <p:cTn id="41" dur="1000" fill="hold"/>
                                        <p:tgtEl>
                                          <p:spTgt spid="212"/>
                                        </p:tgtEl>
                                        <p:attrNameLst>
                                          <p:attrName>ppt_x</p:attrName>
                                        </p:attrNameLst>
                                      </p:cBhvr>
                                      <p:tavLst>
                                        <p:tav tm="0">
                                          <p:val>
                                            <p:strVal val="#ppt_x"/>
                                          </p:val>
                                        </p:tav>
                                        <p:tav tm="100000">
                                          <p:val>
                                            <p:strVal val="#ppt_x"/>
                                          </p:val>
                                        </p:tav>
                                      </p:tavLst>
                                    </p:anim>
                                    <p:anim calcmode="lin" valueType="num">
                                      <p:cBhvr>
                                        <p:cTn id="42" dur="1000" fill="hold"/>
                                        <p:tgtEl>
                                          <p:spTgt spid="212"/>
                                        </p:tgtEl>
                                        <p:attrNameLst>
                                          <p:attrName>ppt_y</p:attrName>
                                        </p:attrNameLst>
                                      </p:cBhvr>
                                      <p:tavLst>
                                        <p:tav tm="0">
                                          <p:val>
                                            <p:strVal val="#ppt_y+.1"/>
                                          </p:val>
                                        </p:tav>
                                        <p:tav tm="100000">
                                          <p:val>
                                            <p:strVal val="#ppt_y"/>
                                          </p:val>
                                        </p:tav>
                                      </p:tavLst>
                                    </p:anim>
                                  </p:childTnLst>
                                </p:cTn>
                              </p:par>
                            </p:childTnLst>
                          </p:cTn>
                        </p:par>
                        <p:par>
                          <p:cTn id="43" fill="hold">
                            <p:stCondLst>
                              <p:cond delay="6050"/>
                            </p:stCondLst>
                            <p:childTnLst>
                              <p:par>
                                <p:cTn id="44" presetID="22" presetClass="entr" presetSubtype="2" fill="hold" nodeType="afterEffect">
                                  <p:stCondLst>
                                    <p:cond delay="0"/>
                                  </p:stCondLst>
                                  <p:childTnLst>
                                    <p:set>
                                      <p:cBhvr>
                                        <p:cTn id="45" dur="1" fill="hold">
                                          <p:stCondLst>
                                            <p:cond delay="0"/>
                                          </p:stCondLst>
                                        </p:cTn>
                                        <p:tgtEl>
                                          <p:spTgt spid="226"/>
                                        </p:tgtEl>
                                        <p:attrNameLst>
                                          <p:attrName>style.visibility</p:attrName>
                                        </p:attrNameLst>
                                      </p:cBhvr>
                                      <p:to>
                                        <p:strVal val="visible"/>
                                      </p:to>
                                    </p:set>
                                    <p:animEffect transition="in" filter="wipe(right)">
                                      <p:cBhvr>
                                        <p:cTn id="46" dur="500"/>
                                        <p:tgtEl>
                                          <p:spTgt spid="226"/>
                                        </p:tgtEl>
                                      </p:cBhvr>
                                    </p:animEffect>
                                  </p:childTnLst>
                                </p:cTn>
                              </p:par>
                              <p:par>
                                <p:cTn id="47" presetID="22" presetClass="entr" presetSubtype="8" fill="hold" nodeType="withEffect">
                                  <p:stCondLst>
                                    <p:cond delay="0"/>
                                  </p:stCondLst>
                                  <p:childTnLst>
                                    <p:set>
                                      <p:cBhvr>
                                        <p:cTn id="48" dur="1" fill="hold">
                                          <p:stCondLst>
                                            <p:cond delay="0"/>
                                          </p:stCondLst>
                                        </p:cTn>
                                        <p:tgtEl>
                                          <p:spTgt spid="232"/>
                                        </p:tgtEl>
                                        <p:attrNameLst>
                                          <p:attrName>style.visibility</p:attrName>
                                        </p:attrNameLst>
                                      </p:cBhvr>
                                      <p:to>
                                        <p:strVal val="visible"/>
                                      </p:to>
                                    </p:set>
                                    <p:animEffect transition="in" filter="wipe(left)">
                                      <p:cBhvr>
                                        <p:cTn id="49" dur="500"/>
                                        <p:tgtEl>
                                          <p:spTgt spid="232"/>
                                        </p:tgtEl>
                                      </p:cBhvr>
                                    </p:animEffect>
                                  </p:childTnLst>
                                </p:cTn>
                              </p:par>
                              <p:par>
                                <p:cTn id="50" presetID="22" presetClass="entr" presetSubtype="2" fill="hold" nodeType="withEffect">
                                  <p:stCondLst>
                                    <p:cond delay="0"/>
                                  </p:stCondLst>
                                  <p:childTnLst>
                                    <p:set>
                                      <p:cBhvr>
                                        <p:cTn id="51" dur="1" fill="hold">
                                          <p:stCondLst>
                                            <p:cond delay="0"/>
                                          </p:stCondLst>
                                        </p:cTn>
                                        <p:tgtEl>
                                          <p:spTgt spid="223"/>
                                        </p:tgtEl>
                                        <p:attrNameLst>
                                          <p:attrName>style.visibility</p:attrName>
                                        </p:attrNameLst>
                                      </p:cBhvr>
                                      <p:to>
                                        <p:strVal val="visible"/>
                                      </p:to>
                                    </p:set>
                                    <p:animEffect transition="in" filter="wipe(right)">
                                      <p:cBhvr>
                                        <p:cTn id="52" dur="500"/>
                                        <p:tgtEl>
                                          <p:spTgt spid="223"/>
                                        </p:tgtEl>
                                      </p:cBhvr>
                                    </p:animEffect>
                                  </p:childTnLst>
                                </p:cTn>
                              </p:par>
                              <p:par>
                                <p:cTn id="53" presetID="22" presetClass="entr" presetSubtype="8" fill="hold" nodeType="with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wipe(left)">
                                      <p:cBhvr>
                                        <p:cTn id="55" dur="500"/>
                                        <p:tgtEl>
                                          <p:spTgt spid="229"/>
                                        </p:tgtEl>
                                      </p:cBhvr>
                                    </p:animEffect>
                                  </p:childTnLst>
                                </p:cTn>
                              </p:par>
                            </p:childTnLst>
                          </p:cTn>
                        </p:par>
                        <p:par>
                          <p:cTn id="56" fill="hold">
                            <p:stCondLst>
                              <p:cond delay="6550"/>
                            </p:stCondLst>
                            <p:childTnLst>
                              <p:par>
                                <p:cTn id="57" presetID="14" presetClass="entr" presetSubtype="10" fill="hold" nodeType="afterEffect">
                                  <p:stCondLst>
                                    <p:cond delay="0"/>
                                  </p:stCondLst>
                                  <p:childTnLst>
                                    <p:set>
                                      <p:cBhvr>
                                        <p:cTn id="58" dur="1" fill="hold">
                                          <p:stCondLst>
                                            <p:cond delay="0"/>
                                          </p:stCondLst>
                                        </p:cTn>
                                        <p:tgtEl>
                                          <p:spTgt spid="243"/>
                                        </p:tgtEl>
                                        <p:attrNameLst>
                                          <p:attrName>style.visibility</p:attrName>
                                        </p:attrNameLst>
                                      </p:cBhvr>
                                      <p:to>
                                        <p:strVal val="visible"/>
                                      </p:to>
                                    </p:set>
                                    <p:animEffect transition="in" filter="randombar(horizontal)">
                                      <p:cBhvr>
                                        <p:cTn id="59" dur="500"/>
                                        <p:tgtEl>
                                          <p:spTgt spid="243"/>
                                        </p:tgtEl>
                                      </p:cBhvr>
                                    </p:animEffect>
                                  </p:childTnLst>
                                </p:cTn>
                              </p:par>
                              <p:par>
                                <p:cTn id="60" presetID="14" presetClass="entr" presetSubtype="10" fill="hold" nodeType="with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randombar(horizontal)">
                                      <p:cBhvr>
                                        <p:cTn id="62" dur="500"/>
                                        <p:tgtEl>
                                          <p:spTgt spid="247"/>
                                        </p:tgtEl>
                                      </p:cBhvr>
                                    </p:animEffect>
                                  </p:childTnLst>
                                </p:cTn>
                              </p:par>
                              <p:par>
                                <p:cTn id="63" presetID="14" presetClass="entr" presetSubtype="10" fill="hold" nodeType="withEffect">
                                  <p:stCondLst>
                                    <p:cond delay="0"/>
                                  </p:stCondLst>
                                  <p:childTnLst>
                                    <p:set>
                                      <p:cBhvr>
                                        <p:cTn id="64" dur="1" fill="hold">
                                          <p:stCondLst>
                                            <p:cond delay="0"/>
                                          </p:stCondLst>
                                        </p:cTn>
                                        <p:tgtEl>
                                          <p:spTgt spid="235"/>
                                        </p:tgtEl>
                                        <p:attrNameLst>
                                          <p:attrName>style.visibility</p:attrName>
                                        </p:attrNameLst>
                                      </p:cBhvr>
                                      <p:to>
                                        <p:strVal val="visible"/>
                                      </p:to>
                                    </p:set>
                                    <p:animEffect transition="in" filter="randombar(horizontal)">
                                      <p:cBhvr>
                                        <p:cTn id="65" dur="500"/>
                                        <p:tgtEl>
                                          <p:spTgt spid="235"/>
                                        </p:tgtEl>
                                      </p:cBhvr>
                                    </p:animEffect>
                                  </p:childTnLst>
                                </p:cTn>
                              </p:par>
                              <p:par>
                                <p:cTn id="66" presetID="14" presetClass="entr" presetSubtype="10" fill="hold" nodeType="withEffect">
                                  <p:stCondLst>
                                    <p:cond delay="0"/>
                                  </p:stCondLst>
                                  <p:childTnLst>
                                    <p:set>
                                      <p:cBhvr>
                                        <p:cTn id="67" dur="1" fill="hold">
                                          <p:stCondLst>
                                            <p:cond delay="0"/>
                                          </p:stCondLst>
                                        </p:cTn>
                                        <p:tgtEl>
                                          <p:spTgt spid="239"/>
                                        </p:tgtEl>
                                        <p:attrNameLst>
                                          <p:attrName>style.visibility</p:attrName>
                                        </p:attrNameLst>
                                      </p:cBhvr>
                                      <p:to>
                                        <p:strVal val="visible"/>
                                      </p:to>
                                    </p:set>
                                    <p:animEffect transition="in" filter="randombar(horizontal)">
                                      <p:cBhvr>
                                        <p:cTn id="6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8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项目成果展示</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Project Results Show</a:t>
            </a:r>
          </a:p>
        </p:txBody>
      </p:sp>
      <p:sp>
        <p:nvSpPr>
          <p:cNvPr id="46" name="TextBox 13"/>
          <p:cNvSpPr txBox="1"/>
          <p:nvPr/>
        </p:nvSpPr>
        <p:spPr>
          <a:xfrm>
            <a:off x="3098112" y="5357451"/>
            <a:ext cx="5983525" cy="795026"/>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50000"/>
                    <a:lumOff val="50000"/>
                  </a:schemeClr>
                </a:solidFill>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200" dirty="0">
                <a:solidFill>
                  <a:schemeClr val="tx1">
                    <a:lumMod val="50000"/>
                    <a:lumOff val="50000"/>
                  </a:schemeClr>
                </a:solidFill>
                <a:latin typeface="微软雅黑 Light" pitchFamily="34" charset="-122"/>
                <a:ea typeface="微软雅黑 Light" pitchFamily="34" charset="-122"/>
              </a:rPr>
              <a:t>……</a:t>
            </a:r>
          </a:p>
        </p:txBody>
      </p:sp>
      <p:sp>
        <p:nvSpPr>
          <p:cNvPr id="47" name="Freeform 5"/>
          <p:cNvSpPr>
            <a:spLocks/>
          </p:cNvSpPr>
          <p:nvPr/>
        </p:nvSpPr>
        <p:spPr bwMode="auto">
          <a:xfrm>
            <a:off x="2690688" y="530854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ea typeface="微软雅黑" pitchFamily="34" charset="-122"/>
            </a:endParaRPr>
          </a:p>
        </p:txBody>
      </p:sp>
      <p:sp>
        <p:nvSpPr>
          <p:cNvPr id="48" name="Freeform 5"/>
          <p:cNvSpPr>
            <a:spLocks/>
          </p:cNvSpPr>
          <p:nvPr/>
        </p:nvSpPr>
        <p:spPr bwMode="auto">
          <a:xfrm flipH="1">
            <a:off x="9276373" y="525320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ea typeface="微软雅黑" pitchFamily="34" charset="-122"/>
            </a:endParaRPr>
          </a:p>
        </p:txBody>
      </p:sp>
      <p:grpSp>
        <p:nvGrpSpPr>
          <p:cNvPr id="86" name="组合 85"/>
          <p:cNvGrpSpPr/>
          <p:nvPr/>
        </p:nvGrpSpPr>
        <p:grpSpPr>
          <a:xfrm>
            <a:off x="7463881" y="2452862"/>
            <a:ext cx="3618857" cy="3699389"/>
            <a:chOff x="-470172" y="1921503"/>
            <a:chExt cx="3618857" cy="3699389"/>
          </a:xfrm>
        </p:grpSpPr>
        <p:pic>
          <p:nvPicPr>
            <p:cNvPr id="87" name="图片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8" name="椭圆 87"/>
            <p:cNvSpPr/>
            <p:nvPr/>
          </p:nvSpPr>
          <p:spPr>
            <a:xfrm>
              <a:off x="1468414" y="1921503"/>
              <a:ext cx="1680271" cy="168027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pic>
        <p:nvPicPr>
          <p:cNvPr id="40" name="图片 39"/>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543866" y="2604243"/>
            <a:ext cx="1665013" cy="4244527"/>
          </a:xfrm>
          <a:prstGeom prst="rect">
            <a:avLst/>
          </a:prstGeom>
        </p:spPr>
      </p:pic>
      <p:grpSp>
        <p:nvGrpSpPr>
          <p:cNvPr id="83" name="组合 82"/>
          <p:cNvGrpSpPr/>
          <p:nvPr/>
        </p:nvGrpSpPr>
        <p:grpSpPr>
          <a:xfrm>
            <a:off x="5516854" y="1523036"/>
            <a:ext cx="3618857" cy="3699389"/>
            <a:chOff x="-470172" y="1921503"/>
            <a:chExt cx="3618857" cy="3699389"/>
          </a:xfrm>
        </p:grpSpPr>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5" name="椭圆 84"/>
            <p:cNvSpPr/>
            <p:nvPr/>
          </p:nvSpPr>
          <p:spPr>
            <a:xfrm>
              <a:off x="1468414" y="1921503"/>
              <a:ext cx="1680271" cy="168027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80" name="组合 79"/>
          <p:cNvGrpSpPr/>
          <p:nvPr/>
        </p:nvGrpSpPr>
        <p:grpSpPr>
          <a:xfrm>
            <a:off x="3437515" y="1177567"/>
            <a:ext cx="3618857" cy="3699389"/>
            <a:chOff x="-470172" y="1921503"/>
            <a:chExt cx="3618857" cy="3699389"/>
          </a:xfrm>
        </p:grpSpPr>
        <p:pic>
          <p:nvPicPr>
            <p:cNvPr id="81" name="图片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82" name="椭圆 81"/>
            <p:cNvSpPr/>
            <p:nvPr/>
          </p:nvSpPr>
          <p:spPr>
            <a:xfrm>
              <a:off x="1468414" y="1921503"/>
              <a:ext cx="1680271" cy="168027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77" name="组合 76"/>
          <p:cNvGrpSpPr/>
          <p:nvPr/>
        </p:nvGrpSpPr>
        <p:grpSpPr>
          <a:xfrm>
            <a:off x="1288683" y="1555605"/>
            <a:ext cx="3618857" cy="3699389"/>
            <a:chOff x="-470172" y="1921503"/>
            <a:chExt cx="3618857" cy="3699389"/>
          </a:xfrm>
        </p:grpSpPr>
        <p:pic>
          <p:nvPicPr>
            <p:cNvPr id="78" name="图片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79" name="椭圆 78"/>
            <p:cNvSpPr/>
            <p:nvPr/>
          </p:nvSpPr>
          <p:spPr>
            <a:xfrm>
              <a:off x="1468414" y="1921503"/>
              <a:ext cx="1680271" cy="1680271"/>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74" name="组合 73"/>
          <p:cNvGrpSpPr/>
          <p:nvPr/>
        </p:nvGrpSpPr>
        <p:grpSpPr>
          <a:xfrm>
            <a:off x="-582323" y="2555338"/>
            <a:ext cx="3618857" cy="3699389"/>
            <a:chOff x="-470172" y="1921503"/>
            <a:chExt cx="3618857" cy="3699389"/>
          </a:xfrm>
        </p:grpSpPr>
        <p:pic>
          <p:nvPicPr>
            <p:cNvPr id="75" name="图片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76" name="椭圆 75"/>
            <p:cNvSpPr/>
            <p:nvPr/>
          </p:nvSpPr>
          <p:spPr>
            <a:xfrm>
              <a:off x="1468414" y="1921503"/>
              <a:ext cx="1680271" cy="1680271"/>
            </a:xfrm>
            <a:prstGeom prst="ellipse">
              <a:avLst/>
            </a:prstGeom>
            <a:blipFill dpi="0" rotWithShape="1">
              <a:blip r:embed="rId9"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pic>
        <p:nvPicPr>
          <p:cNvPr id="39" name="图片 38"/>
          <p:cNvPicPr>
            <a:picLocks noChangeAspect="1"/>
          </p:cNvPicPr>
          <p:nvPr/>
        </p:nvPicPr>
        <p:blipFill rotWithShape="1">
          <a:blip r:embed="rId10" cstate="print">
            <a:grayscl/>
            <a:extLst>
              <a:ext uri="{28A0092B-C50C-407E-A947-70E740481C1C}">
                <a14:useLocalDpi xmlns:a14="http://schemas.microsoft.com/office/drawing/2010/main" val="0"/>
              </a:ext>
            </a:extLst>
          </a:blip>
          <a:srcRect b="13325"/>
          <a:stretch/>
        </p:blipFill>
        <p:spPr>
          <a:xfrm>
            <a:off x="-559941" y="2581196"/>
            <a:ext cx="2090157" cy="4287305"/>
          </a:xfrm>
          <a:prstGeom prst="rect">
            <a:avLst/>
          </a:prstGeom>
        </p:spPr>
      </p:pic>
      <p:sp>
        <p:nvSpPr>
          <p:cNvPr id="41" name="TextBox 8"/>
          <p:cNvSpPr txBox="1"/>
          <p:nvPr/>
        </p:nvSpPr>
        <p:spPr>
          <a:xfrm>
            <a:off x="1380278" y="4609372"/>
            <a:ext cx="1782660"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2" name="TextBox 9"/>
          <p:cNvSpPr txBox="1"/>
          <p:nvPr/>
        </p:nvSpPr>
        <p:spPr>
          <a:xfrm>
            <a:off x="3192818" y="3498929"/>
            <a:ext cx="1780935"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3" name="TextBox 10"/>
          <p:cNvSpPr txBox="1"/>
          <p:nvPr/>
        </p:nvSpPr>
        <p:spPr>
          <a:xfrm>
            <a:off x="5444277" y="3107666"/>
            <a:ext cx="1664821"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4" name="TextBox 11"/>
          <p:cNvSpPr txBox="1"/>
          <p:nvPr/>
        </p:nvSpPr>
        <p:spPr>
          <a:xfrm>
            <a:off x="7249851" y="3475207"/>
            <a:ext cx="1824203"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
        <p:nvSpPr>
          <p:cNvPr id="45" name="TextBox 12"/>
          <p:cNvSpPr txBox="1"/>
          <p:nvPr/>
        </p:nvSpPr>
        <p:spPr>
          <a:xfrm>
            <a:off x="9163203" y="4388180"/>
            <a:ext cx="1824203" cy="400110"/>
          </a:xfrm>
          <a:prstGeom prst="rect">
            <a:avLst/>
          </a:prstGeom>
          <a:noFill/>
        </p:spPr>
        <p:txBody>
          <a:bodyPr vert="horz" wrap="square" rtlCol="0">
            <a:spAutoFit/>
          </a:bodyPr>
          <a:lstStyle/>
          <a:p>
            <a:pPr algn="ctr"/>
            <a:r>
              <a:rPr lang="zh-CN" altLang="en-US" sz="2000" dirty="0">
                <a:solidFill>
                  <a:schemeClr val="tx1">
                    <a:lumMod val="50000"/>
                    <a:lumOff val="50000"/>
                  </a:schemeClr>
                </a:solidFill>
                <a:latin typeface="微软雅黑" pitchFamily="34" charset="-122"/>
                <a:ea typeface="微软雅黑" pitchFamily="34" charset="-122"/>
              </a:rPr>
              <a:t>添加项目</a:t>
            </a:r>
          </a:p>
        </p:txBody>
      </p:sp>
    </p:spTree>
    <p:extLst>
      <p:ext uri="{BB962C8B-B14F-4D97-AF65-F5344CB8AC3E}">
        <p14:creationId xmlns:p14="http://schemas.microsoft.com/office/powerpoint/2010/main" val="65430932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50"/>
                                </p:stCondLst>
                                <p:childTnLst>
                                  <p:par>
                                    <p:cTn id="14" presetID="10"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63" presetClass="path" presetSubtype="0" accel="50000" decel="50000" fill="hold" nodeType="withEffect">
                                      <p:stCondLst>
                                        <p:cond delay="0"/>
                                      </p:stCondLst>
                                      <p:childTnLst>
                                        <p:animMotion origin="layout" path="M 0 0 L 0.25 0 E" pathEditMode="relative" ptsTypes="">
                                          <p:cBhvr>
                                            <p:cTn id="18" dur="2000" spd="-100000" fill="hold"/>
                                            <p:tgtEl>
                                              <p:spTgt spid="39"/>
                                            </p:tgtEl>
                                            <p:attrNameLst>
                                              <p:attrName>ppt_x</p:attrName>
                                              <p:attrName>ppt_y</p:attrName>
                                            </p:attrNameLst>
                                          </p:cBhvr>
                                        </p:animMotion>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63" presetClass="path" presetSubtype="0" accel="50000" decel="50000" fill="hold" nodeType="withEffect">
                                      <p:stCondLst>
                                        <p:cond delay="0"/>
                                      </p:stCondLst>
                                      <p:childTnLst>
                                        <p:animMotion origin="layout" path="M 4.41264E-6 3.7037E-6 L -0.2862 -0.00324 " pathEditMode="relative" rAng="0" ptsTypes="AA">
                                          <p:cBhvr>
                                            <p:cTn id="23" dur="2000" spd="-100000" fill="hold"/>
                                            <p:tgtEl>
                                              <p:spTgt spid="40"/>
                                            </p:tgtEl>
                                            <p:attrNameLst>
                                              <p:attrName>ppt_x</p:attrName>
                                              <p:attrName>ppt_y</p:attrName>
                                            </p:attrNameLst>
                                          </p:cBhvr>
                                          <p:rCtr x="-14310" y="-162"/>
                                        </p:animMotion>
                                      </p:childTnLst>
                                    </p:cTn>
                                  </p:par>
                                </p:childTnLst>
                              </p:cTn>
                            </p:par>
                            <p:par>
                              <p:cTn id="24" fill="hold">
                                <p:stCondLst>
                                  <p:cond delay="3350"/>
                                </p:stCondLst>
                                <p:childTnLst>
                                  <p:par>
                                    <p:cTn id="25" presetID="2" presetClass="entr" presetSubtype="6" accel="50000" fill="hold" nodeType="afterEffect" p14:presetBounceEnd="65000">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14:bounceEnd="65000">
                                          <p:cBhvr additive="base">
                                            <p:cTn id="27" dur="1000" fill="hold"/>
                                            <p:tgtEl>
                                              <p:spTgt spid="74"/>
                                            </p:tgtEl>
                                            <p:attrNameLst>
                                              <p:attrName>ppt_x</p:attrName>
                                            </p:attrNameLst>
                                          </p:cBhvr>
                                          <p:tavLst>
                                            <p:tav tm="0">
                                              <p:val>
                                                <p:strVal val="1+#ppt_w/2"/>
                                              </p:val>
                                            </p:tav>
                                            <p:tav tm="100000">
                                              <p:val>
                                                <p:strVal val="#ppt_x"/>
                                              </p:val>
                                            </p:tav>
                                          </p:tavLst>
                                        </p:anim>
                                        <p:anim calcmode="lin" valueType="num" p14:bounceEnd="65000">
                                          <p:cBhvr additive="base">
                                            <p:cTn id="28" dur="10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6" accel="50000" fill="hold" nodeType="withEffect" p14:presetBounceEnd="65000">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14:bounceEnd="65000">
                                          <p:cBhvr additive="base">
                                            <p:cTn id="31" dur="1000" fill="hold"/>
                                            <p:tgtEl>
                                              <p:spTgt spid="77"/>
                                            </p:tgtEl>
                                            <p:attrNameLst>
                                              <p:attrName>ppt_x</p:attrName>
                                            </p:attrNameLst>
                                          </p:cBhvr>
                                          <p:tavLst>
                                            <p:tav tm="0">
                                              <p:val>
                                                <p:strVal val="1+#ppt_w/2"/>
                                              </p:val>
                                            </p:tav>
                                            <p:tav tm="100000">
                                              <p:val>
                                                <p:strVal val="#ppt_x"/>
                                              </p:val>
                                            </p:tav>
                                          </p:tavLst>
                                        </p:anim>
                                        <p:anim calcmode="lin" valueType="num" p14:bounceEnd="65000">
                                          <p:cBhvr additive="base">
                                            <p:cTn id="32" dur="10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accel="50000" fill="hold" nodeType="withEffect" p14:presetBounceEnd="65000">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14:bounceEnd="65000">
                                          <p:cBhvr additive="base">
                                            <p:cTn id="35" dur="1000" fill="hold"/>
                                            <p:tgtEl>
                                              <p:spTgt spid="80"/>
                                            </p:tgtEl>
                                            <p:attrNameLst>
                                              <p:attrName>ppt_x</p:attrName>
                                            </p:attrNameLst>
                                          </p:cBhvr>
                                          <p:tavLst>
                                            <p:tav tm="0">
                                              <p:val>
                                                <p:strVal val="#ppt_x"/>
                                              </p:val>
                                            </p:tav>
                                            <p:tav tm="100000">
                                              <p:val>
                                                <p:strVal val="#ppt_x"/>
                                              </p:val>
                                            </p:tav>
                                          </p:tavLst>
                                        </p:anim>
                                        <p:anim calcmode="lin" valueType="num" p14:bounceEnd="65000">
                                          <p:cBhvr additive="base">
                                            <p:cTn id="36" dur="1000" fill="hold"/>
                                            <p:tgtEl>
                                              <p:spTgt spid="80"/>
                                            </p:tgtEl>
                                            <p:attrNameLst>
                                              <p:attrName>ppt_y</p:attrName>
                                            </p:attrNameLst>
                                          </p:cBhvr>
                                          <p:tavLst>
                                            <p:tav tm="0">
                                              <p:val>
                                                <p:strVal val="1+#ppt_h/2"/>
                                              </p:val>
                                            </p:tav>
                                            <p:tav tm="100000">
                                              <p:val>
                                                <p:strVal val="#ppt_y"/>
                                              </p:val>
                                            </p:tav>
                                          </p:tavLst>
                                        </p:anim>
                                      </p:childTnLst>
                                    </p:cTn>
                                  </p:par>
                                  <p:par>
                                    <p:cTn id="37" presetID="2" presetClass="entr" presetSubtype="12" accel="50000" fill="hold" nodeType="withEffect" p14:presetBounceEnd="65000">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14:bounceEnd="65000">
                                          <p:cBhvr additive="base">
                                            <p:cTn id="39" dur="1000" fill="hold"/>
                                            <p:tgtEl>
                                              <p:spTgt spid="83"/>
                                            </p:tgtEl>
                                            <p:attrNameLst>
                                              <p:attrName>ppt_x</p:attrName>
                                            </p:attrNameLst>
                                          </p:cBhvr>
                                          <p:tavLst>
                                            <p:tav tm="0">
                                              <p:val>
                                                <p:strVal val="0-#ppt_w/2"/>
                                              </p:val>
                                            </p:tav>
                                            <p:tav tm="100000">
                                              <p:val>
                                                <p:strVal val="#ppt_x"/>
                                              </p:val>
                                            </p:tav>
                                          </p:tavLst>
                                        </p:anim>
                                        <p:anim calcmode="lin" valueType="num" p14:bounceEnd="65000">
                                          <p:cBhvr additive="base">
                                            <p:cTn id="40" dur="10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12" accel="50000" fill="hold" nodeType="withEffect" p14:presetBounceEnd="65000">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14:bounceEnd="65000">
                                          <p:cBhvr additive="base">
                                            <p:cTn id="43" dur="1000" fill="hold"/>
                                            <p:tgtEl>
                                              <p:spTgt spid="86"/>
                                            </p:tgtEl>
                                            <p:attrNameLst>
                                              <p:attrName>ppt_x</p:attrName>
                                            </p:attrNameLst>
                                          </p:cBhvr>
                                          <p:tavLst>
                                            <p:tav tm="0">
                                              <p:val>
                                                <p:strVal val="0-#ppt_w/2"/>
                                              </p:val>
                                            </p:tav>
                                            <p:tav tm="100000">
                                              <p:val>
                                                <p:strVal val="#ppt_x"/>
                                              </p:val>
                                            </p:tav>
                                          </p:tavLst>
                                        </p:anim>
                                        <p:anim calcmode="lin" valueType="num" p14:bounceEnd="65000">
                                          <p:cBhvr additive="base">
                                            <p:cTn id="44" dur="1000" fill="hold"/>
                                            <p:tgtEl>
                                              <p:spTgt spid="86"/>
                                            </p:tgtEl>
                                            <p:attrNameLst>
                                              <p:attrName>ppt_y</p:attrName>
                                            </p:attrNameLst>
                                          </p:cBhvr>
                                          <p:tavLst>
                                            <p:tav tm="0">
                                              <p:val>
                                                <p:strVal val="1+#ppt_h/2"/>
                                              </p:val>
                                            </p:tav>
                                            <p:tav tm="100000">
                                              <p:val>
                                                <p:strVal val="#ppt_y"/>
                                              </p:val>
                                            </p:tav>
                                          </p:tavLst>
                                        </p:anim>
                                      </p:childTnLst>
                                    </p:cTn>
                                  </p:par>
                                </p:childTnLst>
                              </p:cTn>
                            </p:par>
                            <p:par>
                              <p:cTn id="45" fill="hold">
                                <p:stCondLst>
                                  <p:cond delay="4350"/>
                                </p:stCondLst>
                                <p:childTnLst>
                                  <p:par>
                                    <p:cTn id="46" presetID="2" presetClass="entr" presetSubtype="4" fill="hold" grpId="0" nodeType="afterEffect" p14:presetBounceEnd="20000">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14:bounceEnd="20000">
                                          <p:cBhvr additive="base">
                                            <p:cTn id="48" dur="500" fill="hold"/>
                                            <p:tgtEl>
                                              <p:spTgt spid="41"/>
                                            </p:tgtEl>
                                            <p:attrNameLst>
                                              <p:attrName>ppt_x</p:attrName>
                                            </p:attrNameLst>
                                          </p:cBhvr>
                                          <p:tavLst>
                                            <p:tav tm="0">
                                              <p:val>
                                                <p:strVal val="#ppt_x"/>
                                              </p:val>
                                            </p:tav>
                                            <p:tav tm="100000">
                                              <p:val>
                                                <p:strVal val="#ppt_x"/>
                                              </p:val>
                                            </p:tav>
                                          </p:tavLst>
                                        </p:anim>
                                        <p:anim calcmode="lin" valueType="num" p14:bounceEnd="20000">
                                          <p:cBhvr additive="base">
                                            <p:cTn id="49" dur="500" fill="hold"/>
                                            <p:tgtEl>
                                              <p:spTgt spid="41"/>
                                            </p:tgtEl>
                                            <p:attrNameLst>
                                              <p:attrName>ppt_y</p:attrName>
                                            </p:attrNameLst>
                                          </p:cBhvr>
                                          <p:tavLst>
                                            <p:tav tm="0">
                                              <p:val>
                                                <p:strVal val="1+#ppt_h/2"/>
                                              </p:val>
                                            </p:tav>
                                            <p:tav tm="100000">
                                              <p:val>
                                                <p:strVal val="#ppt_y"/>
                                              </p:val>
                                            </p:tav>
                                          </p:tavLst>
                                        </p:anim>
                                      </p:childTnLst>
                                    </p:cTn>
                                  </p:par>
                                </p:childTnLst>
                              </p:cTn>
                            </p:par>
                            <p:par>
                              <p:cTn id="50" fill="hold">
                                <p:stCondLst>
                                  <p:cond delay="4850"/>
                                </p:stCondLst>
                                <p:childTnLst>
                                  <p:par>
                                    <p:cTn id="51" presetID="2" presetClass="entr" presetSubtype="4" fill="hold" grpId="0" nodeType="afterEffect" p14:presetBounceEnd="20000">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14:bounceEnd="20000">
                                          <p:cBhvr additive="base">
                                            <p:cTn id="53" dur="500" fill="hold"/>
                                            <p:tgtEl>
                                              <p:spTgt spid="42"/>
                                            </p:tgtEl>
                                            <p:attrNameLst>
                                              <p:attrName>ppt_x</p:attrName>
                                            </p:attrNameLst>
                                          </p:cBhvr>
                                          <p:tavLst>
                                            <p:tav tm="0">
                                              <p:val>
                                                <p:strVal val="#ppt_x"/>
                                              </p:val>
                                            </p:tav>
                                            <p:tav tm="100000">
                                              <p:val>
                                                <p:strVal val="#ppt_x"/>
                                              </p:val>
                                            </p:tav>
                                          </p:tavLst>
                                        </p:anim>
                                        <p:anim calcmode="lin" valueType="num" p14:bounceEnd="20000">
                                          <p:cBhvr additive="base">
                                            <p:cTn id="54" dur="500" fill="hold"/>
                                            <p:tgtEl>
                                              <p:spTgt spid="42"/>
                                            </p:tgtEl>
                                            <p:attrNameLst>
                                              <p:attrName>ppt_y</p:attrName>
                                            </p:attrNameLst>
                                          </p:cBhvr>
                                          <p:tavLst>
                                            <p:tav tm="0">
                                              <p:val>
                                                <p:strVal val="1+#ppt_h/2"/>
                                              </p:val>
                                            </p:tav>
                                            <p:tav tm="100000">
                                              <p:val>
                                                <p:strVal val="#ppt_y"/>
                                              </p:val>
                                            </p:tav>
                                          </p:tavLst>
                                        </p:anim>
                                      </p:childTnLst>
                                    </p:cTn>
                                  </p:par>
                                </p:childTnLst>
                              </p:cTn>
                            </p:par>
                            <p:par>
                              <p:cTn id="55" fill="hold">
                                <p:stCondLst>
                                  <p:cond delay="5350"/>
                                </p:stCondLst>
                                <p:childTnLst>
                                  <p:par>
                                    <p:cTn id="56" presetID="2" presetClass="entr" presetSubtype="4" fill="hold" grpId="0" nodeType="afterEffect" p14:presetBounceEnd="20000">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14:bounceEnd="20000">
                                          <p:cBhvr additive="base">
                                            <p:cTn id="58" dur="500" fill="hold"/>
                                            <p:tgtEl>
                                              <p:spTgt spid="43"/>
                                            </p:tgtEl>
                                            <p:attrNameLst>
                                              <p:attrName>ppt_x</p:attrName>
                                            </p:attrNameLst>
                                          </p:cBhvr>
                                          <p:tavLst>
                                            <p:tav tm="0">
                                              <p:val>
                                                <p:strVal val="#ppt_x"/>
                                              </p:val>
                                            </p:tav>
                                            <p:tav tm="100000">
                                              <p:val>
                                                <p:strVal val="#ppt_x"/>
                                              </p:val>
                                            </p:tav>
                                          </p:tavLst>
                                        </p:anim>
                                        <p:anim calcmode="lin" valueType="num" p14:bounceEnd="20000">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5850"/>
                                </p:stCondLst>
                                <p:childTnLst>
                                  <p:par>
                                    <p:cTn id="61" presetID="2" presetClass="entr" presetSubtype="4" fill="hold" grpId="0" nodeType="afterEffect" p14:presetBounceEnd="20000">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14:bounceEnd="20000">
                                          <p:cBhvr additive="base">
                                            <p:cTn id="63" dur="500" fill="hold"/>
                                            <p:tgtEl>
                                              <p:spTgt spid="44"/>
                                            </p:tgtEl>
                                            <p:attrNameLst>
                                              <p:attrName>ppt_x</p:attrName>
                                            </p:attrNameLst>
                                          </p:cBhvr>
                                          <p:tavLst>
                                            <p:tav tm="0">
                                              <p:val>
                                                <p:strVal val="#ppt_x"/>
                                              </p:val>
                                            </p:tav>
                                            <p:tav tm="100000">
                                              <p:val>
                                                <p:strVal val="#ppt_x"/>
                                              </p:val>
                                            </p:tav>
                                          </p:tavLst>
                                        </p:anim>
                                        <p:anim calcmode="lin" valueType="num" p14:bounceEnd="20000">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par>
                              <p:cTn id="65" fill="hold">
                                <p:stCondLst>
                                  <p:cond delay="6350"/>
                                </p:stCondLst>
                                <p:childTnLst>
                                  <p:par>
                                    <p:cTn id="66" presetID="2" presetClass="entr" presetSubtype="4" fill="hold" grpId="0" nodeType="afterEffect" p14:presetBounceEnd="20000">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14:bounceEnd="20000">
                                          <p:cBhvr additive="base">
                                            <p:cTn id="68" dur="500" fill="hold"/>
                                            <p:tgtEl>
                                              <p:spTgt spid="45"/>
                                            </p:tgtEl>
                                            <p:attrNameLst>
                                              <p:attrName>ppt_x</p:attrName>
                                            </p:attrNameLst>
                                          </p:cBhvr>
                                          <p:tavLst>
                                            <p:tav tm="0">
                                              <p:val>
                                                <p:strVal val="#ppt_x"/>
                                              </p:val>
                                            </p:tav>
                                            <p:tav tm="100000">
                                              <p:val>
                                                <p:strVal val="#ppt_x"/>
                                              </p:val>
                                            </p:tav>
                                          </p:tavLst>
                                        </p:anim>
                                        <p:anim calcmode="lin" valueType="num" p14:bounceEnd="20000">
                                          <p:cBhvr additive="base">
                                            <p:cTn id="69" dur="500" fill="hold"/>
                                            <p:tgtEl>
                                              <p:spTgt spid="45"/>
                                            </p:tgtEl>
                                            <p:attrNameLst>
                                              <p:attrName>ppt_y</p:attrName>
                                            </p:attrNameLst>
                                          </p:cBhvr>
                                          <p:tavLst>
                                            <p:tav tm="0">
                                              <p:val>
                                                <p:strVal val="1+#ppt_h/2"/>
                                              </p:val>
                                            </p:tav>
                                            <p:tav tm="100000">
                                              <p:val>
                                                <p:strVal val="#ppt_y"/>
                                              </p:val>
                                            </p:tav>
                                          </p:tavLst>
                                        </p:anim>
                                      </p:childTnLst>
                                    </p:cTn>
                                  </p:par>
                                </p:childTnLst>
                              </p:cTn>
                            </p:par>
                            <p:par>
                              <p:cTn id="70" fill="hold">
                                <p:stCondLst>
                                  <p:cond delay="6850"/>
                                </p:stCondLst>
                                <p:childTnLst>
                                  <p:par>
                                    <p:cTn id="71" presetID="2" presetClass="entr" presetSubtype="2"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0-#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par>
                                    <p:cTn id="79" presetID="16" presetClass="entr" presetSubtype="21"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barn(inVertical)">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6" grpId="0"/>
          <p:bldP spid="47" grpId="0" animBg="1"/>
          <p:bldP spid="48" grpId="0" animBg="1"/>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50"/>
                                </p:stCondLst>
                                <p:childTnLst>
                                  <p:par>
                                    <p:cTn id="14" presetID="10"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63" presetClass="path" presetSubtype="0" accel="50000" decel="50000" fill="hold" nodeType="withEffect">
                                      <p:stCondLst>
                                        <p:cond delay="0"/>
                                      </p:stCondLst>
                                      <p:childTnLst>
                                        <p:animMotion origin="layout" path="M 0 0 L 0.25 0 E" pathEditMode="relative" ptsTypes="">
                                          <p:cBhvr>
                                            <p:cTn id="18" dur="2000" spd="-100000" fill="hold"/>
                                            <p:tgtEl>
                                              <p:spTgt spid="39"/>
                                            </p:tgtEl>
                                            <p:attrNameLst>
                                              <p:attrName>ppt_x</p:attrName>
                                              <p:attrName>ppt_y</p:attrName>
                                            </p:attrNameLst>
                                          </p:cBhvr>
                                        </p:animMotion>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63" presetClass="path" presetSubtype="0" accel="50000" decel="50000" fill="hold" nodeType="withEffect">
                                      <p:stCondLst>
                                        <p:cond delay="0"/>
                                      </p:stCondLst>
                                      <p:childTnLst>
                                        <p:animMotion origin="layout" path="M 4.41264E-6 3.7037E-6 L -0.2862 -0.00324 " pathEditMode="relative" rAng="0" ptsTypes="AA">
                                          <p:cBhvr>
                                            <p:cTn id="23" dur="2000" spd="-100000" fill="hold"/>
                                            <p:tgtEl>
                                              <p:spTgt spid="40"/>
                                            </p:tgtEl>
                                            <p:attrNameLst>
                                              <p:attrName>ppt_x</p:attrName>
                                              <p:attrName>ppt_y</p:attrName>
                                            </p:attrNameLst>
                                          </p:cBhvr>
                                          <p:rCtr x="-14310" y="-162"/>
                                        </p:animMotion>
                                      </p:childTnLst>
                                    </p:cTn>
                                  </p:par>
                                </p:childTnLst>
                              </p:cTn>
                            </p:par>
                            <p:par>
                              <p:cTn id="24" fill="hold">
                                <p:stCondLst>
                                  <p:cond delay="3350"/>
                                </p:stCondLst>
                                <p:childTnLst>
                                  <p:par>
                                    <p:cTn id="25" presetID="2" presetClass="entr" presetSubtype="6" accel="5000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1000" fill="hold"/>
                                            <p:tgtEl>
                                              <p:spTgt spid="74"/>
                                            </p:tgtEl>
                                            <p:attrNameLst>
                                              <p:attrName>ppt_x</p:attrName>
                                            </p:attrNameLst>
                                          </p:cBhvr>
                                          <p:tavLst>
                                            <p:tav tm="0">
                                              <p:val>
                                                <p:strVal val="1+#ppt_w/2"/>
                                              </p:val>
                                            </p:tav>
                                            <p:tav tm="100000">
                                              <p:val>
                                                <p:strVal val="#ppt_x"/>
                                              </p:val>
                                            </p:tav>
                                          </p:tavLst>
                                        </p:anim>
                                        <p:anim calcmode="lin" valueType="num">
                                          <p:cBhvr additive="base">
                                            <p:cTn id="28" dur="10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6" accel="50000" fill="hold"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1000" fill="hold"/>
                                            <p:tgtEl>
                                              <p:spTgt spid="77"/>
                                            </p:tgtEl>
                                            <p:attrNameLst>
                                              <p:attrName>ppt_x</p:attrName>
                                            </p:attrNameLst>
                                          </p:cBhvr>
                                          <p:tavLst>
                                            <p:tav tm="0">
                                              <p:val>
                                                <p:strVal val="1+#ppt_w/2"/>
                                              </p:val>
                                            </p:tav>
                                            <p:tav tm="100000">
                                              <p:val>
                                                <p:strVal val="#ppt_x"/>
                                              </p:val>
                                            </p:tav>
                                          </p:tavLst>
                                        </p:anim>
                                        <p:anim calcmode="lin" valueType="num">
                                          <p:cBhvr additive="base">
                                            <p:cTn id="32" dur="10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accel="5000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1000" fill="hold"/>
                                            <p:tgtEl>
                                              <p:spTgt spid="80"/>
                                            </p:tgtEl>
                                            <p:attrNameLst>
                                              <p:attrName>ppt_x</p:attrName>
                                            </p:attrNameLst>
                                          </p:cBhvr>
                                          <p:tavLst>
                                            <p:tav tm="0">
                                              <p:val>
                                                <p:strVal val="#ppt_x"/>
                                              </p:val>
                                            </p:tav>
                                            <p:tav tm="100000">
                                              <p:val>
                                                <p:strVal val="#ppt_x"/>
                                              </p:val>
                                            </p:tav>
                                          </p:tavLst>
                                        </p:anim>
                                        <p:anim calcmode="lin" valueType="num">
                                          <p:cBhvr additive="base">
                                            <p:cTn id="36" dur="1000" fill="hold"/>
                                            <p:tgtEl>
                                              <p:spTgt spid="80"/>
                                            </p:tgtEl>
                                            <p:attrNameLst>
                                              <p:attrName>ppt_y</p:attrName>
                                            </p:attrNameLst>
                                          </p:cBhvr>
                                          <p:tavLst>
                                            <p:tav tm="0">
                                              <p:val>
                                                <p:strVal val="1+#ppt_h/2"/>
                                              </p:val>
                                            </p:tav>
                                            <p:tav tm="100000">
                                              <p:val>
                                                <p:strVal val="#ppt_y"/>
                                              </p:val>
                                            </p:tav>
                                          </p:tavLst>
                                        </p:anim>
                                      </p:childTnLst>
                                    </p:cTn>
                                  </p:par>
                                  <p:par>
                                    <p:cTn id="37" presetID="2" presetClass="entr" presetSubtype="12" accel="5000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1000" fill="hold"/>
                                            <p:tgtEl>
                                              <p:spTgt spid="83"/>
                                            </p:tgtEl>
                                            <p:attrNameLst>
                                              <p:attrName>ppt_x</p:attrName>
                                            </p:attrNameLst>
                                          </p:cBhvr>
                                          <p:tavLst>
                                            <p:tav tm="0">
                                              <p:val>
                                                <p:strVal val="0-#ppt_w/2"/>
                                              </p:val>
                                            </p:tav>
                                            <p:tav tm="100000">
                                              <p:val>
                                                <p:strVal val="#ppt_x"/>
                                              </p:val>
                                            </p:tav>
                                          </p:tavLst>
                                        </p:anim>
                                        <p:anim calcmode="lin" valueType="num">
                                          <p:cBhvr additive="base">
                                            <p:cTn id="40" dur="10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12" accel="5000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1000" fill="hold"/>
                                            <p:tgtEl>
                                              <p:spTgt spid="86"/>
                                            </p:tgtEl>
                                            <p:attrNameLst>
                                              <p:attrName>ppt_x</p:attrName>
                                            </p:attrNameLst>
                                          </p:cBhvr>
                                          <p:tavLst>
                                            <p:tav tm="0">
                                              <p:val>
                                                <p:strVal val="0-#ppt_w/2"/>
                                              </p:val>
                                            </p:tav>
                                            <p:tav tm="100000">
                                              <p:val>
                                                <p:strVal val="#ppt_x"/>
                                              </p:val>
                                            </p:tav>
                                          </p:tavLst>
                                        </p:anim>
                                        <p:anim calcmode="lin" valueType="num">
                                          <p:cBhvr additive="base">
                                            <p:cTn id="44" dur="1000" fill="hold"/>
                                            <p:tgtEl>
                                              <p:spTgt spid="86"/>
                                            </p:tgtEl>
                                            <p:attrNameLst>
                                              <p:attrName>ppt_y</p:attrName>
                                            </p:attrNameLst>
                                          </p:cBhvr>
                                          <p:tavLst>
                                            <p:tav tm="0">
                                              <p:val>
                                                <p:strVal val="1+#ppt_h/2"/>
                                              </p:val>
                                            </p:tav>
                                            <p:tav tm="100000">
                                              <p:val>
                                                <p:strVal val="#ppt_y"/>
                                              </p:val>
                                            </p:tav>
                                          </p:tavLst>
                                        </p:anim>
                                      </p:childTnLst>
                                    </p:cTn>
                                  </p:par>
                                </p:childTnLst>
                              </p:cTn>
                            </p:par>
                            <p:par>
                              <p:cTn id="45" fill="hold">
                                <p:stCondLst>
                                  <p:cond delay="4350"/>
                                </p:stCondLst>
                                <p:childTnLst>
                                  <p:par>
                                    <p:cTn id="46" presetID="2" presetClass="entr" presetSubtype="4"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ppt_x"/>
                                              </p:val>
                                            </p:tav>
                                            <p:tav tm="100000">
                                              <p:val>
                                                <p:strVal val="#ppt_x"/>
                                              </p:val>
                                            </p:tav>
                                          </p:tavLst>
                                        </p:anim>
                                        <p:anim calcmode="lin" valueType="num">
                                          <p:cBhvr additive="base">
                                            <p:cTn id="49" dur="500" fill="hold"/>
                                            <p:tgtEl>
                                              <p:spTgt spid="41"/>
                                            </p:tgtEl>
                                            <p:attrNameLst>
                                              <p:attrName>ppt_y</p:attrName>
                                            </p:attrNameLst>
                                          </p:cBhvr>
                                          <p:tavLst>
                                            <p:tav tm="0">
                                              <p:val>
                                                <p:strVal val="1+#ppt_h/2"/>
                                              </p:val>
                                            </p:tav>
                                            <p:tav tm="100000">
                                              <p:val>
                                                <p:strVal val="#ppt_y"/>
                                              </p:val>
                                            </p:tav>
                                          </p:tavLst>
                                        </p:anim>
                                      </p:childTnLst>
                                    </p:cTn>
                                  </p:par>
                                </p:childTnLst>
                              </p:cTn>
                            </p:par>
                            <p:par>
                              <p:cTn id="50" fill="hold">
                                <p:stCondLst>
                                  <p:cond delay="4850"/>
                                </p:stCondLst>
                                <p:childTnLst>
                                  <p:par>
                                    <p:cTn id="51" presetID="2" presetClass="entr" presetSubtype="4"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500" fill="hold"/>
                                            <p:tgtEl>
                                              <p:spTgt spid="42"/>
                                            </p:tgtEl>
                                            <p:attrNameLst>
                                              <p:attrName>ppt_x</p:attrName>
                                            </p:attrNameLst>
                                          </p:cBhvr>
                                          <p:tavLst>
                                            <p:tav tm="0">
                                              <p:val>
                                                <p:strVal val="#ppt_x"/>
                                              </p:val>
                                            </p:tav>
                                            <p:tav tm="100000">
                                              <p:val>
                                                <p:strVal val="#ppt_x"/>
                                              </p:val>
                                            </p:tav>
                                          </p:tavLst>
                                        </p:anim>
                                        <p:anim calcmode="lin" valueType="num">
                                          <p:cBhvr additive="base">
                                            <p:cTn id="54" dur="500" fill="hold"/>
                                            <p:tgtEl>
                                              <p:spTgt spid="42"/>
                                            </p:tgtEl>
                                            <p:attrNameLst>
                                              <p:attrName>ppt_y</p:attrName>
                                            </p:attrNameLst>
                                          </p:cBhvr>
                                          <p:tavLst>
                                            <p:tav tm="0">
                                              <p:val>
                                                <p:strVal val="1+#ppt_h/2"/>
                                              </p:val>
                                            </p:tav>
                                            <p:tav tm="100000">
                                              <p:val>
                                                <p:strVal val="#ppt_y"/>
                                              </p:val>
                                            </p:tav>
                                          </p:tavLst>
                                        </p:anim>
                                      </p:childTnLst>
                                    </p:cTn>
                                  </p:par>
                                </p:childTnLst>
                              </p:cTn>
                            </p:par>
                            <p:par>
                              <p:cTn id="55" fill="hold">
                                <p:stCondLst>
                                  <p:cond delay="5350"/>
                                </p:stCondLst>
                                <p:childTnLst>
                                  <p:par>
                                    <p:cTn id="56" presetID="2" presetClass="entr" presetSubtype="4" fill="hold" grpId="0"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5850"/>
                                </p:stCondLst>
                                <p:childTnLst>
                                  <p:par>
                                    <p:cTn id="61" presetID="2" presetClass="entr" presetSubtype="4"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 calcmode="lin" valueType="num">
                                          <p:cBhvr additive="base">
                                            <p:cTn id="63" dur="500" fill="hold"/>
                                            <p:tgtEl>
                                              <p:spTgt spid="44"/>
                                            </p:tgtEl>
                                            <p:attrNameLst>
                                              <p:attrName>ppt_x</p:attrName>
                                            </p:attrNameLst>
                                          </p:cBhvr>
                                          <p:tavLst>
                                            <p:tav tm="0">
                                              <p:val>
                                                <p:strVal val="#ppt_x"/>
                                              </p:val>
                                            </p:tav>
                                            <p:tav tm="100000">
                                              <p:val>
                                                <p:strVal val="#ppt_x"/>
                                              </p:val>
                                            </p:tav>
                                          </p:tavLst>
                                        </p:anim>
                                        <p:anim calcmode="lin" valueType="num">
                                          <p:cBhvr additive="base">
                                            <p:cTn id="64" dur="500" fill="hold"/>
                                            <p:tgtEl>
                                              <p:spTgt spid="44"/>
                                            </p:tgtEl>
                                            <p:attrNameLst>
                                              <p:attrName>ppt_y</p:attrName>
                                            </p:attrNameLst>
                                          </p:cBhvr>
                                          <p:tavLst>
                                            <p:tav tm="0">
                                              <p:val>
                                                <p:strVal val="1+#ppt_h/2"/>
                                              </p:val>
                                            </p:tav>
                                            <p:tav tm="100000">
                                              <p:val>
                                                <p:strVal val="#ppt_y"/>
                                              </p:val>
                                            </p:tav>
                                          </p:tavLst>
                                        </p:anim>
                                      </p:childTnLst>
                                    </p:cTn>
                                  </p:par>
                                </p:childTnLst>
                              </p:cTn>
                            </p:par>
                            <p:par>
                              <p:cTn id="65" fill="hold">
                                <p:stCondLst>
                                  <p:cond delay="6350"/>
                                </p:stCondLst>
                                <p:childTnLst>
                                  <p:par>
                                    <p:cTn id="66" presetID="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ppt_x"/>
                                              </p:val>
                                            </p:tav>
                                            <p:tav tm="100000">
                                              <p:val>
                                                <p:strVal val="#ppt_x"/>
                                              </p:val>
                                            </p:tav>
                                          </p:tavLst>
                                        </p:anim>
                                        <p:anim calcmode="lin" valueType="num">
                                          <p:cBhvr additive="base">
                                            <p:cTn id="69" dur="500" fill="hold"/>
                                            <p:tgtEl>
                                              <p:spTgt spid="45"/>
                                            </p:tgtEl>
                                            <p:attrNameLst>
                                              <p:attrName>ppt_y</p:attrName>
                                            </p:attrNameLst>
                                          </p:cBhvr>
                                          <p:tavLst>
                                            <p:tav tm="0">
                                              <p:val>
                                                <p:strVal val="1+#ppt_h/2"/>
                                              </p:val>
                                            </p:tav>
                                            <p:tav tm="100000">
                                              <p:val>
                                                <p:strVal val="#ppt_y"/>
                                              </p:val>
                                            </p:tav>
                                          </p:tavLst>
                                        </p:anim>
                                      </p:childTnLst>
                                    </p:cTn>
                                  </p:par>
                                </p:childTnLst>
                              </p:cTn>
                            </p:par>
                            <p:par>
                              <p:cTn id="70" fill="hold">
                                <p:stCondLst>
                                  <p:cond delay="6850"/>
                                </p:stCondLst>
                                <p:childTnLst>
                                  <p:par>
                                    <p:cTn id="71" presetID="2" presetClass="entr" presetSubtype="2"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0-#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par>
                                    <p:cTn id="79" presetID="16" presetClass="entr" presetSubtype="21"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barn(inVertical)">
                                          <p:cBhvr>
                                            <p:cTn id="8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6" grpId="0"/>
          <p:bldP spid="47" grpId="0" animBg="1"/>
          <p:bldP spid="48" grpId="0" animBg="1"/>
          <p:bldP spid="41" grpId="0"/>
          <p:bldP spid="42" grpId="0"/>
          <p:bldP spid="43" grpId="0"/>
          <p:bldP spid="44" grpId="0"/>
          <p:bldP spid="4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年度收益增长</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Annual Revenue Growth</a:t>
            </a:r>
          </a:p>
        </p:txBody>
      </p:sp>
      <p:sp>
        <p:nvSpPr>
          <p:cNvPr id="4" name="TextBox 2"/>
          <p:cNvSpPr txBox="1"/>
          <p:nvPr/>
        </p:nvSpPr>
        <p:spPr>
          <a:xfrm>
            <a:off x="2360730"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收入来源一</a:t>
            </a:r>
          </a:p>
        </p:txBody>
      </p:sp>
      <p:sp>
        <p:nvSpPr>
          <p:cNvPr id="5" name="TextBox 3"/>
          <p:cNvSpPr txBox="1"/>
          <p:nvPr/>
        </p:nvSpPr>
        <p:spPr>
          <a:xfrm>
            <a:off x="1939378" y="4934530"/>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100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6" name="TextBox 4"/>
          <p:cNvSpPr txBox="1"/>
          <p:nvPr/>
        </p:nvSpPr>
        <p:spPr>
          <a:xfrm>
            <a:off x="3698658"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收入来源二</a:t>
            </a:r>
          </a:p>
        </p:txBody>
      </p:sp>
      <p:sp>
        <p:nvSpPr>
          <p:cNvPr id="7" name="TextBox 5"/>
          <p:cNvSpPr txBox="1"/>
          <p:nvPr/>
        </p:nvSpPr>
        <p:spPr>
          <a:xfrm>
            <a:off x="5018477"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收入来源三</a:t>
            </a:r>
          </a:p>
        </p:txBody>
      </p:sp>
      <p:sp>
        <p:nvSpPr>
          <p:cNvPr id="8" name="TextBox 6"/>
          <p:cNvSpPr txBox="1"/>
          <p:nvPr/>
        </p:nvSpPr>
        <p:spPr>
          <a:xfrm>
            <a:off x="6338297" y="5540802"/>
            <a:ext cx="1172113" cy="335462"/>
          </a:xfrm>
          <a:prstGeom prst="rect">
            <a:avLst/>
          </a:prstGeom>
          <a:noFill/>
        </p:spPr>
        <p:txBody>
          <a:bodyPr wrap="square" lIns="108636" tIns="54317" rIns="108636" bIns="54317" rtlCol="0">
            <a:spAutoFit/>
          </a:bodyPr>
          <a:lstStyle/>
          <a:p>
            <a:pPr algn="ctr"/>
            <a:r>
              <a:rPr lang="zh-CN" altLang="en-US" sz="1467" dirty="0">
                <a:solidFill>
                  <a:schemeClr val="tx1">
                    <a:lumMod val="50000"/>
                    <a:lumOff val="50000"/>
                  </a:schemeClr>
                </a:solidFill>
                <a:latin typeface="微软雅黑" pitchFamily="34" charset="-122"/>
                <a:ea typeface="微软雅黑" pitchFamily="34" charset="-122"/>
              </a:rPr>
              <a:t>收入来源四</a:t>
            </a:r>
          </a:p>
        </p:txBody>
      </p:sp>
      <p:sp>
        <p:nvSpPr>
          <p:cNvPr id="9" name="TextBox 7"/>
          <p:cNvSpPr txBox="1"/>
          <p:nvPr/>
        </p:nvSpPr>
        <p:spPr>
          <a:xfrm>
            <a:off x="1939378" y="4496084"/>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200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0" name="TextBox 8"/>
          <p:cNvSpPr txBox="1"/>
          <p:nvPr/>
        </p:nvSpPr>
        <p:spPr>
          <a:xfrm>
            <a:off x="1939378" y="4057636"/>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300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1" name="TextBox 9"/>
          <p:cNvSpPr txBox="1"/>
          <p:nvPr/>
        </p:nvSpPr>
        <p:spPr>
          <a:xfrm>
            <a:off x="1939378" y="361918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400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2" name="TextBox 10"/>
          <p:cNvSpPr txBox="1"/>
          <p:nvPr/>
        </p:nvSpPr>
        <p:spPr>
          <a:xfrm>
            <a:off x="1939378" y="3180740"/>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500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3" name="TextBox 11"/>
          <p:cNvSpPr txBox="1"/>
          <p:nvPr/>
        </p:nvSpPr>
        <p:spPr>
          <a:xfrm>
            <a:off x="1939378" y="2742293"/>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600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14" name="TextBox 12"/>
          <p:cNvSpPr txBox="1"/>
          <p:nvPr/>
        </p:nvSpPr>
        <p:spPr>
          <a:xfrm>
            <a:off x="1939378" y="229642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700</a:t>
            </a:r>
            <a:endParaRPr lang="zh-CN" altLang="en-US" sz="1067" dirty="0">
              <a:solidFill>
                <a:schemeClr val="tx1">
                  <a:lumMod val="50000"/>
                  <a:lumOff val="50000"/>
                </a:schemeClr>
              </a:solidFill>
              <a:latin typeface="微软雅黑" pitchFamily="34" charset="-122"/>
              <a:ea typeface="微软雅黑" pitchFamily="34" charset="-122"/>
            </a:endParaRPr>
          </a:p>
        </p:txBody>
      </p:sp>
      <p:grpSp>
        <p:nvGrpSpPr>
          <p:cNvPr id="15" name="组合 14"/>
          <p:cNvGrpSpPr/>
          <p:nvPr/>
        </p:nvGrpSpPr>
        <p:grpSpPr>
          <a:xfrm>
            <a:off x="2281635" y="1947670"/>
            <a:ext cx="5304992" cy="3507581"/>
            <a:chOff x="1126939" y="1350372"/>
            <a:chExt cx="4464496" cy="2952328"/>
          </a:xfrm>
        </p:grpSpPr>
        <p:cxnSp>
          <p:nvCxnSpPr>
            <p:cNvPr id="16" name="直接连接符 15"/>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5" name="TextBox 23"/>
          <p:cNvSpPr txBox="1"/>
          <p:nvPr/>
        </p:nvSpPr>
        <p:spPr>
          <a:xfrm>
            <a:off x="1939378" y="1865397"/>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800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26" name="TextBox 24"/>
          <p:cNvSpPr txBox="1"/>
          <p:nvPr/>
        </p:nvSpPr>
        <p:spPr>
          <a:xfrm>
            <a:off x="1939378" y="5372978"/>
            <a:ext cx="256693" cy="164212"/>
          </a:xfrm>
          <a:prstGeom prst="rect">
            <a:avLst/>
          </a:prstGeom>
          <a:noFill/>
        </p:spPr>
        <p:txBody>
          <a:bodyPr wrap="square" lIns="0" tIns="0" rIns="0" bIns="0" rtlCol="0">
            <a:spAutoFit/>
          </a:bodyPr>
          <a:lstStyle/>
          <a:p>
            <a:pPr algn="just"/>
            <a:r>
              <a:rPr lang="en-US" altLang="zh-CN" sz="1067" dirty="0">
                <a:solidFill>
                  <a:schemeClr val="tx1">
                    <a:lumMod val="50000"/>
                    <a:lumOff val="50000"/>
                  </a:schemeClr>
                </a:solidFill>
                <a:latin typeface="微软雅黑" pitchFamily="34" charset="-122"/>
                <a:ea typeface="微软雅黑" pitchFamily="34" charset="-122"/>
              </a:rPr>
              <a:t>0</a:t>
            </a:r>
            <a:endParaRPr lang="zh-CN" altLang="en-US" sz="1067" dirty="0">
              <a:solidFill>
                <a:schemeClr val="tx1">
                  <a:lumMod val="50000"/>
                  <a:lumOff val="50000"/>
                </a:schemeClr>
              </a:solidFill>
              <a:latin typeface="微软雅黑" pitchFamily="34" charset="-122"/>
              <a:ea typeface="微软雅黑" pitchFamily="34" charset="-122"/>
            </a:endParaRPr>
          </a:p>
        </p:txBody>
      </p:sp>
      <p:sp>
        <p:nvSpPr>
          <p:cNvPr id="27" name="矩形 26"/>
          <p:cNvSpPr/>
          <p:nvPr/>
        </p:nvSpPr>
        <p:spPr>
          <a:xfrm>
            <a:off x="2591573" y="2386117"/>
            <a:ext cx="770080" cy="30691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28" name="矩形 27"/>
          <p:cNvSpPr/>
          <p:nvPr/>
        </p:nvSpPr>
        <p:spPr>
          <a:xfrm>
            <a:off x="2591573" y="2600865"/>
            <a:ext cx="770080" cy="2854391"/>
          </a:xfrm>
          <a:prstGeom prst="rect">
            <a:avLst/>
          </a:prstGeom>
          <a:solidFill>
            <a:schemeClr val="bg1">
              <a:lumMod val="50000"/>
            </a:schemeClr>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29" name="矩形 28"/>
          <p:cNvSpPr/>
          <p:nvPr/>
        </p:nvSpPr>
        <p:spPr>
          <a:xfrm>
            <a:off x="3899675" y="3263014"/>
            <a:ext cx="770080" cy="219223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0" name="矩形 29"/>
          <p:cNvSpPr/>
          <p:nvPr/>
        </p:nvSpPr>
        <p:spPr>
          <a:xfrm>
            <a:off x="3899675" y="3619188"/>
            <a:ext cx="770080" cy="1836067"/>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1" name="矩形 30"/>
          <p:cNvSpPr/>
          <p:nvPr/>
        </p:nvSpPr>
        <p:spPr>
          <a:xfrm>
            <a:off x="5219493" y="3920684"/>
            <a:ext cx="770080" cy="153456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2" name="矩形 31"/>
          <p:cNvSpPr/>
          <p:nvPr/>
        </p:nvSpPr>
        <p:spPr>
          <a:xfrm>
            <a:off x="5219493" y="4496083"/>
            <a:ext cx="770080" cy="959171"/>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3" name="矩形 32"/>
          <p:cNvSpPr/>
          <p:nvPr/>
        </p:nvSpPr>
        <p:spPr>
          <a:xfrm>
            <a:off x="6546399" y="4139909"/>
            <a:ext cx="770080" cy="131534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4" name="矩形 33"/>
          <p:cNvSpPr/>
          <p:nvPr/>
        </p:nvSpPr>
        <p:spPr>
          <a:xfrm>
            <a:off x="6546399" y="4425366"/>
            <a:ext cx="770080" cy="1029887"/>
          </a:xfrm>
          <a:prstGeom prst="rect">
            <a:avLst/>
          </a:prstGeom>
          <a:solidFill>
            <a:schemeClr val="bg1">
              <a:lumMod val="50000"/>
            </a:schemeClr>
          </a:solidFill>
          <a:ln>
            <a:noFill/>
          </a:ln>
          <a:effectLst>
            <a:outerShdw blurRad="50800" dist="76200" dir="135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dirty="0">
              <a:ea typeface="微软雅黑" pitchFamily="34" charset="-122"/>
            </a:endParaRPr>
          </a:p>
        </p:txBody>
      </p:sp>
      <p:sp>
        <p:nvSpPr>
          <p:cNvPr id="35" name="TextBox 33"/>
          <p:cNvSpPr txBox="1"/>
          <p:nvPr/>
        </p:nvSpPr>
        <p:spPr>
          <a:xfrm>
            <a:off x="8113723" y="2372147"/>
            <a:ext cx="2909189" cy="1230786"/>
          </a:xfrm>
          <a:prstGeom prst="rect">
            <a:avLst/>
          </a:prstGeom>
          <a:noFill/>
        </p:spPr>
        <p:txBody>
          <a:bodyPr wrap="square" lIns="0" tIns="0" rIns="0" bIns="0" rtlCol="0">
            <a:spAutoFit/>
          </a:bodyPr>
          <a:lstStyle/>
          <a:p>
            <a:pPr algn="just">
              <a:lnSpc>
                <a:spcPct val="12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36" name="TextBox 34"/>
          <p:cNvSpPr txBox="1"/>
          <p:nvPr/>
        </p:nvSpPr>
        <p:spPr>
          <a:xfrm>
            <a:off x="8113723" y="1796819"/>
            <a:ext cx="2447040" cy="369332"/>
          </a:xfrm>
          <a:prstGeom prst="rect">
            <a:avLst/>
          </a:prstGeom>
          <a:noFill/>
        </p:spPr>
        <p:txBody>
          <a:bodyPr wrap="square" lIns="0" tIns="0" rIns="0" bIns="0" rtlCol="0">
            <a:spAutoFit/>
          </a:bodyPr>
          <a:lstStyle/>
          <a:p>
            <a:r>
              <a:rPr lang="zh-CN" altLang="en-US" sz="2400" dirty="0">
                <a:solidFill>
                  <a:schemeClr val="tx1">
                    <a:lumMod val="50000"/>
                    <a:lumOff val="50000"/>
                  </a:schemeClr>
                </a:solidFill>
                <a:latin typeface="微软雅黑" pitchFamily="34" charset="-122"/>
                <a:ea typeface="微软雅黑" pitchFamily="34" charset="-122"/>
              </a:rPr>
              <a:t>点击输入标题文本</a:t>
            </a:r>
          </a:p>
        </p:txBody>
      </p:sp>
      <p:sp>
        <p:nvSpPr>
          <p:cNvPr id="37" name="TextBox 35"/>
          <p:cNvSpPr txBox="1"/>
          <p:nvPr/>
        </p:nvSpPr>
        <p:spPr>
          <a:xfrm>
            <a:off x="8086559" y="4047975"/>
            <a:ext cx="2703733" cy="553998"/>
          </a:xfrm>
          <a:prstGeom prst="rect">
            <a:avLst/>
          </a:prstGeom>
          <a:noFill/>
        </p:spPr>
        <p:txBody>
          <a:bodyPr wrap="square" lIns="0" tIns="0" rIns="0" bIns="0" rtlCol="0">
            <a:spAutoFit/>
          </a:bodyPr>
          <a:lstStyle/>
          <a:p>
            <a:r>
              <a:rPr lang="en-US" altLang="zh-CN" sz="3600" dirty="0">
                <a:solidFill>
                  <a:schemeClr val="tx1">
                    <a:lumMod val="50000"/>
                    <a:lumOff val="50000"/>
                  </a:schemeClr>
                </a:solidFill>
                <a:latin typeface="微软雅黑" pitchFamily="34" charset="-122"/>
                <a:ea typeface="微软雅黑" pitchFamily="34" charset="-122"/>
              </a:rPr>
              <a:t>18,500,000</a:t>
            </a:r>
            <a:endParaRPr lang="zh-CN" altLang="en-US" sz="3600" dirty="0">
              <a:solidFill>
                <a:schemeClr val="tx1">
                  <a:lumMod val="50000"/>
                  <a:lumOff val="50000"/>
                </a:schemeClr>
              </a:solidFill>
              <a:latin typeface="微软雅黑" pitchFamily="34" charset="-122"/>
              <a:ea typeface="微软雅黑" pitchFamily="34" charset="-122"/>
            </a:endParaRPr>
          </a:p>
        </p:txBody>
      </p:sp>
      <p:sp>
        <p:nvSpPr>
          <p:cNvPr id="38" name="TextBox 36"/>
          <p:cNvSpPr txBox="1"/>
          <p:nvPr/>
        </p:nvSpPr>
        <p:spPr>
          <a:xfrm>
            <a:off x="8113723" y="3766207"/>
            <a:ext cx="1711288" cy="266676"/>
          </a:xfrm>
          <a:prstGeom prst="rect">
            <a:avLst/>
          </a:prstGeom>
          <a:noFill/>
        </p:spPr>
        <p:txBody>
          <a:bodyPr wrap="square" lIns="0" tIns="0" rIns="0" bIns="0" rtlCol="0">
            <a:spAutoFit/>
          </a:bodyPr>
          <a:lstStyle/>
          <a:p>
            <a:r>
              <a:rPr lang="zh-CN" altLang="en-US" sz="1733" b="1" dirty="0">
                <a:solidFill>
                  <a:schemeClr val="tx1">
                    <a:lumMod val="50000"/>
                    <a:lumOff val="50000"/>
                  </a:schemeClr>
                </a:solidFill>
                <a:latin typeface="微软雅黑" pitchFamily="34" charset="-122"/>
                <a:ea typeface="微软雅黑" pitchFamily="34" charset="-122"/>
              </a:rPr>
              <a:t>全年总额：</a:t>
            </a:r>
          </a:p>
        </p:txBody>
      </p:sp>
      <p:sp>
        <p:nvSpPr>
          <p:cNvPr id="39" name="TextBox 37"/>
          <p:cNvSpPr txBox="1"/>
          <p:nvPr/>
        </p:nvSpPr>
        <p:spPr>
          <a:xfrm>
            <a:off x="8126677" y="5129163"/>
            <a:ext cx="754460" cy="266676"/>
          </a:xfrm>
          <a:prstGeom prst="rect">
            <a:avLst/>
          </a:prstGeom>
          <a:noFill/>
        </p:spPr>
        <p:txBody>
          <a:bodyPr wrap="square" lIns="0" tIns="0" rIns="0" bIns="0" rtlCol="0">
            <a:spAutoFit/>
          </a:bodyPr>
          <a:lstStyle/>
          <a:p>
            <a:r>
              <a:rPr lang="zh-CN" altLang="en-US" sz="1733" dirty="0">
                <a:solidFill>
                  <a:schemeClr val="tx1">
                    <a:lumMod val="50000"/>
                    <a:lumOff val="50000"/>
                  </a:schemeClr>
                </a:solidFill>
                <a:latin typeface="微软雅黑" pitchFamily="34" charset="-122"/>
                <a:ea typeface="微软雅黑" pitchFamily="34" charset="-122"/>
              </a:rPr>
              <a:t>毛利润</a:t>
            </a:r>
          </a:p>
        </p:txBody>
      </p:sp>
      <p:sp>
        <p:nvSpPr>
          <p:cNvPr id="40" name="TextBox 38"/>
          <p:cNvSpPr txBox="1"/>
          <p:nvPr/>
        </p:nvSpPr>
        <p:spPr>
          <a:xfrm>
            <a:off x="8126677" y="5538214"/>
            <a:ext cx="754460" cy="266676"/>
          </a:xfrm>
          <a:prstGeom prst="rect">
            <a:avLst/>
          </a:prstGeom>
          <a:noFill/>
        </p:spPr>
        <p:txBody>
          <a:bodyPr wrap="square" lIns="0" tIns="0" rIns="0" bIns="0" rtlCol="0">
            <a:spAutoFit/>
          </a:bodyPr>
          <a:lstStyle/>
          <a:p>
            <a:r>
              <a:rPr lang="zh-CN" altLang="en-US" sz="1733" dirty="0">
                <a:solidFill>
                  <a:schemeClr val="tx1">
                    <a:lumMod val="50000"/>
                    <a:lumOff val="50000"/>
                  </a:schemeClr>
                </a:solidFill>
                <a:latin typeface="微软雅黑" pitchFamily="34" charset="-122"/>
                <a:ea typeface="微软雅黑" pitchFamily="34" charset="-122"/>
              </a:rPr>
              <a:t>纯利润</a:t>
            </a:r>
          </a:p>
        </p:txBody>
      </p:sp>
      <p:sp>
        <p:nvSpPr>
          <p:cNvPr id="41" name="TextBox 9"/>
          <p:cNvSpPr txBox="1">
            <a:spLocks noChangeArrowheads="1"/>
          </p:cNvSpPr>
          <p:nvPr/>
        </p:nvSpPr>
        <p:spPr bwMode="auto">
          <a:xfrm>
            <a:off x="5298441" y="3589257"/>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350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2" name="TextBox 9"/>
          <p:cNvSpPr txBox="1">
            <a:spLocks noChangeArrowheads="1"/>
          </p:cNvSpPr>
          <p:nvPr/>
        </p:nvSpPr>
        <p:spPr bwMode="auto">
          <a:xfrm>
            <a:off x="3968923" y="2953409"/>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500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6611876" y="3838016"/>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300</a:t>
            </a:r>
            <a:r>
              <a:rPr lang="zh-CN" altLang="en-US" sz="1733" b="1" dirty="0">
                <a:solidFill>
                  <a:schemeClr val="tx1">
                    <a:lumMod val="50000"/>
                    <a:lumOff val="50000"/>
                  </a:schemeClr>
                </a:solidFill>
                <a:latin typeface="微软雅黑" pitchFamily="34" charset="-122"/>
                <a:ea typeface="微软雅黑" pitchFamily="34" charset="-122"/>
              </a:rPr>
              <a:t>万</a:t>
            </a:r>
          </a:p>
        </p:txBody>
      </p:sp>
      <p:sp>
        <p:nvSpPr>
          <p:cNvPr id="44" name="TextBox 42"/>
          <p:cNvSpPr txBox="1"/>
          <p:nvPr/>
        </p:nvSpPr>
        <p:spPr>
          <a:xfrm>
            <a:off x="1732707" y="5568226"/>
            <a:ext cx="628024" cy="273907"/>
          </a:xfrm>
          <a:prstGeom prst="rect">
            <a:avLst/>
          </a:prstGeom>
          <a:noFill/>
        </p:spPr>
        <p:txBody>
          <a:bodyPr wrap="square" lIns="108636" tIns="54317" rIns="108636" bIns="54317" rtlCol="0">
            <a:spAutoFit/>
          </a:bodyPr>
          <a:lstStyle/>
          <a:p>
            <a:pPr algn="ctr"/>
            <a:r>
              <a:rPr lang="zh-CN" altLang="en-US" sz="1067" dirty="0">
                <a:solidFill>
                  <a:schemeClr val="tx1">
                    <a:lumMod val="50000"/>
                    <a:lumOff val="50000"/>
                  </a:schemeClr>
                </a:solidFill>
                <a:latin typeface="微软雅黑" pitchFamily="34" charset="-122"/>
                <a:ea typeface="微软雅黑" pitchFamily="34" charset="-122"/>
              </a:rPr>
              <a:t>（万元）</a:t>
            </a:r>
          </a:p>
        </p:txBody>
      </p:sp>
      <p:sp>
        <p:nvSpPr>
          <p:cNvPr id="45" name="TextBox 9"/>
          <p:cNvSpPr txBox="1">
            <a:spLocks noChangeArrowheads="1"/>
          </p:cNvSpPr>
          <p:nvPr/>
        </p:nvSpPr>
        <p:spPr bwMode="auto">
          <a:xfrm>
            <a:off x="2716930" y="2714351"/>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650</a:t>
            </a:r>
            <a:r>
              <a:rPr lang="zh-CN" altLang="en-US" sz="1467" dirty="0">
                <a:solidFill>
                  <a:schemeClr val="bg1"/>
                </a:solidFill>
                <a:latin typeface="微软雅黑" pitchFamily="34" charset="-122"/>
                <a:ea typeface="微软雅黑" pitchFamily="34" charset="-122"/>
              </a:rPr>
              <a:t>万</a:t>
            </a:r>
          </a:p>
        </p:txBody>
      </p:sp>
      <p:sp>
        <p:nvSpPr>
          <p:cNvPr id="46" name="TextBox 9"/>
          <p:cNvSpPr txBox="1">
            <a:spLocks noChangeArrowheads="1"/>
          </p:cNvSpPr>
          <p:nvPr/>
        </p:nvSpPr>
        <p:spPr bwMode="auto">
          <a:xfrm>
            <a:off x="4025028" y="3713054"/>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420</a:t>
            </a:r>
            <a:r>
              <a:rPr lang="zh-CN" altLang="en-US" sz="1467" dirty="0">
                <a:solidFill>
                  <a:schemeClr val="bg1"/>
                </a:solidFill>
                <a:latin typeface="微软雅黑" pitchFamily="34" charset="-122"/>
                <a:ea typeface="微软雅黑" pitchFamily="34" charset="-122"/>
              </a:rPr>
              <a:t>万</a:t>
            </a:r>
          </a:p>
        </p:txBody>
      </p:sp>
      <p:sp>
        <p:nvSpPr>
          <p:cNvPr id="47" name="TextBox 9"/>
          <p:cNvSpPr txBox="1">
            <a:spLocks noChangeArrowheads="1"/>
          </p:cNvSpPr>
          <p:nvPr/>
        </p:nvSpPr>
        <p:spPr bwMode="auto">
          <a:xfrm>
            <a:off x="5344847" y="4578357"/>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220</a:t>
            </a:r>
            <a:r>
              <a:rPr lang="zh-CN" altLang="en-US" sz="1467" dirty="0">
                <a:solidFill>
                  <a:schemeClr val="bg1"/>
                </a:solidFill>
                <a:latin typeface="微软雅黑" pitchFamily="34" charset="-122"/>
                <a:ea typeface="微软雅黑" pitchFamily="34" charset="-122"/>
              </a:rPr>
              <a:t>万</a:t>
            </a:r>
          </a:p>
        </p:txBody>
      </p:sp>
      <p:sp>
        <p:nvSpPr>
          <p:cNvPr id="48" name="TextBox 9"/>
          <p:cNvSpPr txBox="1">
            <a:spLocks noChangeArrowheads="1"/>
          </p:cNvSpPr>
          <p:nvPr/>
        </p:nvSpPr>
        <p:spPr bwMode="auto">
          <a:xfrm>
            <a:off x="6644066" y="4550931"/>
            <a:ext cx="519373" cy="22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467" dirty="0">
                <a:solidFill>
                  <a:schemeClr val="bg1"/>
                </a:solidFill>
                <a:latin typeface="微软雅黑" pitchFamily="34" charset="-122"/>
                <a:ea typeface="微软雅黑" pitchFamily="34" charset="-122"/>
              </a:rPr>
              <a:t>240</a:t>
            </a:r>
            <a:r>
              <a:rPr lang="zh-CN" altLang="en-US" sz="1467" dirty="0">
                <a:solidFill>
                  <a:schemeClr val="bg1"/>
                </a:solidFill>
                <a:latin typeface="微软雅黑" pitchFamily="34" charset="-122"/>
                <a:ea typeface="微软雅黑" pitchFamily="34" charset="-122"/>
              </a:rPr>
              <a:t>万</a:t>
            </a:r>
          </a:p>
        </p:txBody>
      </p:sp>
      <p:sp>
        <p:nvSpPr>
          <p:cNvPr id="49" name="矩形 48"/>
          <p:cNvSpPr/>
          <p:nvPr/>
        </p:nvSpPr>
        <p:spPr>
          <a:xfrm>
            <a:off x="8881137" y="5160048"/>
            <a:ext cx="456105" cy="21904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a:solidFill>
                <a:schemeClr val="tx1">
                  <a:lumMod val="50000"/>
                  <a:lumOff val="50000"/>
                </a:schemeClr>
              </a:solidFill>
            </a:endParaRPr>
          </a:p>
        </p:txBody>
      </p:sp>
      <p:sp>
        <p:nvSpPr>
          <p:cNvPr id="50" name="矩形 49"/>
          <p:cNvSpPr/>
          <p:nvPr/>
        </p:nvSpPr>
        <p:spPr>
          <a:xfrm>
            <a:off x="8881137" y="5556672"/>
            <a:ext cx="456105" cy="21904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rtlCol="0" anchor="ctr"/>
          <a:lstStyle/>
          <a:p>
            <a:pPr algn="ctr"/>
            <a:endParaRPr lang="zh-CN" altLang="en-US">
              <a:solidFill>
                <a:schemeClr val="tx1">
                  <a:lumMod val="50000"/>
                  <a:lumOff val="50000"/>
                </a:schemeClr>
              </a:solidFill>
            </a:endParaRPr>
          </a:p>
        </p:txBody>
      </p:sp>
      <p:sp>
        <p:nvSpPr>
          <p:cNvPr id="51" name="TextBox 9"/>
          <p:cNvSpPr txBox="1">
            <a:spLocks noChangeArrowheads="1"/>
          </p:cNvSpPr>
          <p:nvPr/>
        </p:nvSpPr>
        <p:spPr bwMode="auto">
          <a:xfrm>
            <a:off x="2675844" y="2097901"/>
            <a:ext cx="631583"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733" b="1" dirty="0">
                <a:solidFill>
                  <a:schemeClr val="tx1">
                    <a:lumMod val="50000"/>
                    <a:lumOff val="50000"/>
                  </a:schemeClr>
                </a:solidFill>
                <a:latin typeface="微软雅黑" pitchFamily="34" charset="-122"/>
                <a:ea typeface="微软雅黑" pitchFamily="34" charset="-122"/>
              </a:rPr>
              <a:t>700</a:t>
            </a:r>
            <a:r>
              <a:rPr lang="zh-CN" altLang="en-US" sz="1733" b="1" dirty="0">
                <a:solidFill>
                  <a:schemeClr val="tx1">
                    <a:lumMod val="50000"/>
                    <a:lumOff val="50000"/>
                  </a:schemeClr>
                </a:solidFill>
                <a:latin typeface="微软雅黑" pitchFamily="34" charset="-122"/>
                <a:ea typeface="微软雅黑" pitchFamily="34" charset="-122"/>
              </a:rPr>
              <a:t>万</a:t>
            </a:r>
          </a:p>
        </p:txBody>
      </p:sp>
    </p:spTree>
    <p:extLst>
      <p:ext uri="{BB962C8B-B14F-4D97-AF65-F5344CB8AC3E}">
        <p14:creationId xmlns:p14="http://schemas.microsoft.com/office/powerpoint/2010/main" val="351310808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1900"/>
                            </p:stCondLst>
                            <p:childTnLst>
                              <p:par>
                                <p:cTn id="18" presetID="2" presetClass="entr" presetSubtype="8"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100" fill="hold"/>
                                        <p:tgtEl>
                                          <p:spTgt spid="26"/>
                                        </p:tgtEl>
                                        <p:attrNameLst>
                                          <p:attrName>ppt_x</p:attrName>
                                        </p:attrNameLst>
                                      </p:cBhvr>
                                      <p:tavLst>
                                        <p:tav tm="0">
                                          <p:val>
                                            <p:strVal val="0-#ppt_w/2"/>
                                          </p:val>
                                        </p:tav>
                                        <p:tav tm="100000">
                                          <p:val>
                                            <p:strVal val="#ppt_x"/>
                                          </p:val>
                                        </p:tav>
                                      </p:tavLst>
                                    </p:anim>
                                    <p:anim calcmode="lin" valueType="num">
                                      <p:cBhvr additive="base">
                                        <p:cTn id="21" dur="100" fill="hold"/>
                                        <p:tgtEl>
                                          <p:spTgt spid="2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00" fill="hold"/>
                                        <p:tgtEl>
                                          <p:spTgt spid="5"/>
                                        </p:tgtEl>
                                        <p:attrNameLst>
                                          <p:attrName>ppt_x</p:attrName>
                                        </p:attrNameLst>
                                      </p:cBhvr>
                                      <p:tavLst>
                                        <p:tav tm="0">
                                          <p:val>
                                            <p:strVal val="0-#ppt_w/2"/>
                                          </p:val>
                                        </p:tav>
                                        <p:tav tm="100000">
                                          <p:val>
                                            <p:strVal val="#ppt_x"/>
                                          </p:val>
                                        </p:tav>
                                      </p:tavLst>
                                    </p:anim>
                                    <p:anim calcmode="lin" valueType="num">
                                      <p:cBhvr additive="base">
                                        <p:cTn id="26" dur="100" fill="hold"/>
                                        <p:tgtEl>
                                          <p:spTgt spid="5"/>
                                        </p:tgtEl>
                                        <p:attrNameLst>
                                          <p:attrName>ppt_y</p:attrName>
                                        </p:attrNameLst>
                                      </p:cBhvr>
                                      <p:tavLst>
                                        <p:tav tm="0">
                                          <p:val>
                                            <p:strVal val="#ppt_y"/>
                                          </p:val>
                                        </p:tav>
                                        <p:tav tm="100000">
                                          <p:val>
                                            <p:strVal val="#ppt_y"/>
                                          </p:val>
                                        </p:tav>
                                      </p:tavLst>
                                    </p:anim>
                                  </p:childTnLst>
                                </p:cTn>
                              </p:par>
                            </p:childTnLst>
                          </p:cTn>
                        </p:par>
                        <p:par>
                          <p:cTn id="27" fill="hold">
                            <p:stCondLst>
                              <p:cond delay="2100"/>
                            </p:stCondLst>
                            <p:childTnLst>
                              <p:par>
                                <p:cTn id="28" presetID="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00" fill="hold"/>
                                        <p:tgtEl>
                                          <p:spTgt spid="9"/>
                                        </p:tgtEl>
                                        <p:attrNameLst>
                                          <p:attrName>ppt_x</p:attrName>
                                        </p:attrNameLst>
                                      </p:cBhvr>
                                      <p:tavLst>
                                        <p:tav tm="0">
                                          <p:val>
                                            <p:strVal val="0-#ppt_w/2"/>
                                          </p:val>
                                        </p:tav>
                                        <p:tav tm="100000">
                                          <p:val>
                                            <p:strVal val="#ppt_x"/>
                                          </p:val>
                                        </p:tav>
                                      </p:tavLst>
                                    </p:anim>
                                    <p:anim calcmode="lin" valueType="num">
                                      <p:cBhvr additive="base">
                                        <p:cTn id="31" dur="100" fill="hold"/>
                                        <p:tgtEl>
                                          <p:spTgt spid="9"/>
                                        </p:tgtEl>
                                        <p:attrNameLst>
                                          <p:attrName>ppt_y</p:attrName>
                                        </p:attrNameLst>
                                      </p:cBhvr>
                                      <p:tavLst>
                                        <p:tav tm="0">
                                          <p:val>
                                            <p:strVal val="#ppt_y"/>
                                          </p:val>
                                        </p:tav>
                                        <p:tav tm="100000">
                                          <p:val>
                                            <p:strVal val="#ppt_y"/>
                                          </p:val>
                                        </p:tav>
                                      </p:tavLst>
                                    </p:anim>
                                  </p:childTnLst>
                                </p:cTn>
                              </p:par>
                            </p:childTnLst>
                          </p:cTn>
                        </p:par>
                        <p:par>
                          <p:cTn id="32" fill="hold">
                            <p:stCondLst>
                              <p:cond delay="2200"/>
                            </p:stCondLst>
                            <p:childTnLst>
                              <p:par>
                                <p:cTn id="33" presetID="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 fill="hold"/>
                                        <p:tgtEl>
                                          <p:spTgt spid="10"/>
                                        </p:tgtEl>
                                        <p:attrNameLst>
                                          <p:attrName>ppt_x</p:attrName>
                                        </p:attrNameLst>
                                      </p:cBhvr>
                                      <p:tavLst>
                                        <p:tav tm="0">
                                          <p:val>
                                            <p:strVal val="0-#ppt_w/2"/>
                                          </p:val>
                                        </p:tav>
                                        <p:tav tm="100000">
                                          <p:val>
                                            <p:strVal val="#ppt_x"/>
                                          </p:val>
                                        </p:tav>
                                      </p:tavLst>
                                    </p:anim>
                                    <p:anim calcmode="lin" valueType="num">
                                      <p:cBhvr additive="base">
                                        <p:cTn id="36" dur="100" fill="hold"/>
                                        <p:tgtEl>
                                          <p:spTgt spid="10"/>
                                        </p:tgtEl>
                                        <p:attrNameLst>
                                          <p:attrName>ppt_y</p:attrName>
                                        </p:attrNameLst>
                                      </p:cBhvr>
                                      <p:tavLst>
                                        <p:tav tm="0">
                                          <p:val>
                                            <p:strVal val="#ppt_y"/>
                                          </p:val>
                                        </p:tav>
                                        <p:tav tm="100000">
                                          <p:val>
                                            <p:strVal val="#ppt_y"/>
                                          </p:val>
                                        </p:tav>
                                      </p:tavLst>
                                    </p:anim>
                                  </p:childTnLst>
                                </p:cTn>
                              </p:par>
                            </p:childTnLst>
                          </p:cTn>
                        </p:par>
                        <p:par>
                          <p:cTn id="37" fill="hold">
                            <p:stCondLst>
                              <p:cond delay="2300"/>
                            </p:stCondLst>
                            <p:childTnLst>
                              <p:par>
                                <p:cTn id="38" presetID="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 fill="hold"/>
                                        <p:tgtEl>
                                          <p:spTgt spid="11"/>
                                        </p:tgtEl>
                                        <p:attrNameLst>
                                          <p:attrName>ppt_x</p:attrName>
                                        </p:attrNameLst>
                                      </p:cBhvr>
                                      <p:tavLst>
                                        <p:tav tm="0">
                                          <p:val>
                                            <p:strVal val="0-#ppt_w/2"/>
                                          </p:val>
                                        </p:tav>
                                        <p:tav tm="100000">
                                          <p:val>
                                            <p:strVal val="#ppt_x"/>
                                          </p:val>
                                        </p:tav>
                                      </p:tavLst>
                                    </p:anim>
                                    <p:anim calcmode="lin" valueType="num">
                                      <p:cBhvr additive="base">
                                        <p:cTn id="41" dur="1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400"/>
                            </p:stCondLst>
                            <p:childTnLst>
                              <p:par>
                                <p:cTn id="43" presetID="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100" fill="hold"/>
                                        <p:tgtEl>
                                          <p:spTgt spid="12"/>
                                        </p:tgtEl>
                                        <p:attrNameLst>
                                          <p:attrName>ppt_x</p:attrName>
                                        </p:attrNameLst>
                                      </p:cBhvr>
                                      <p:tavLst>
                                        <p:tav tm="0">
                                          <p:val>
                                            <p:strVal val="0-#ppt_w/2"/>
                                          </p:val>
                                        </p:tav>
                                        <p:tav tm="100000">
                                          <p:val>
                                            <p:strVal val="#ppt_x"/>
                                          </p:val>
                                        </p:tav>
                                      </p:tavLst>
                                    </p:anim>
                                    <p:anim calcmode="lin" valueType="num">
                                      <p:cBhvr additive="base">
                                        <p:cTn id="46" dur="100" fill="hold"/>
                                        <p:tgtEl>
                                          <p:spTgt spid="12"/>
                                        </p:tgtEl>
                                        <p:attrNameLst>
                                          <p:attrName>ppt_y</p:attrName>
                                        </p:attrNameLst>
                                      </p:cBhvr>
                                      <p:tavLst>
                                        <p:tav tm="0">
                                          <p:val>
                                            <p:strVal val="#ppt_y"/>
                                          </p:val>
                                        </p:tav>
                                        <p:tav tm="100000">
                                          <p:val>
                                            <p:strVal val="#ppt_y"/>
                                          </p:val>
                                        </p:tav>
                                      </p:tavLst>
                                    </p:anim>
                                  </p:childTnLst>
                                </p:cTn>
                              </p:par>
                            </p:childTnLst>
                          </p:cTn>
                        </p:par>
                        <p:par>
                          <p:cTn id="47" fill="hold">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100" fill="hold"/>
                                        <p:tgtEl>
                                          <p:spTgt spid="13"/>
                                        </p:tgtEl>
                                        <p:attrNameLst>
                                          <p:attrName>ppt_x</p:attrName>
                                        </p:attrNameLst>
                                      </p:cBhvr>
                                      <p:tavLst>
                                        <p:tav tm="0">
                                          <p:val>
                                            <p:strVal val="0-#ppt_w/2"/>
                                          </p:val>
                                        </p:tav>
                                        <p:tav tm="100000">
                                          <p:val>
                                            <p:strVal val="#ppt_x"/>
                                          </p:val>
                                        </p:tav>
                                      </p:tavLst>
                                    </p:anim>
                                    <p:anim calcmode="lin" valueType="num">
                                      <p:cBhvr additive="base">
                                        <p:cTn id="51" dur="100" fill="hold"/>
                                        <p:tgtEl>
                                          <p:spTgt spid="13"/>
                                        </p:tgtEl>
                                        <p:attrNameLst>
                                          <p:attrName>ppt_y</p:attrName>
                                        </p:attrNameLst>
                                      </p:cBhvr>
                                      <p:tavLst>
                                        <p:tav tm="0">
                                          <p:val>
                                            <p:strVal val="#ppt_y"/>
                                          </p:val>
                                        </p:tav>
                                        <p:tav tm="100000">
                                          <p:val>
                                            <p:strVal val="#ppt_y"/>
                                          </p:val>
                                        </p:tav>
                                      </p:tavLst>
                                    </p:anim>
                                  </p:childTnLst>
                                </p:cTn>
                              </p:par>
                            </p:childTnLst>
                          </p:cTn>
                        </p:par>
                        <p:par>
                          <p:cTn id="52" fill="hold">
                            <p:stCondLst>
                              <p:cond delay="2600"/>
                            </p:stCondLst>
                            <p:childTnLst>
                              <p:par>
                                <p:cTn id="53" presetID="2" presetClass="entr" presetSubtype="8"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 fill="hold"/>
                                        <p:tgtEl>
                                          <p:spTgt spid="14"/>
                                        </p:tgtEl>
                                        <p:attrNameLst>
                                          <p:attrName>ppt_x</p:attrName>
                                        </p:attrNameLst>
                                      </p:cBhvr>
                                      <p:tavLst>
                                        <p:tav tm="0">
                                          <p:val>
                                            <p:strVal val="0-#ppt_w/2"/>
                                          </p:val>
                                        </p:tav>
                                        <p:tav tm="100000">
                                          <p:val>
                                            <p:strVal val="#ppt_x"/>
                                          </p:val>
                                        </p:tav>
                                      </p:tavLst>
                                    </p:anim>
                                    <p:anim calcmode="lin" valueType="num">
                                      <p:cBhvr additive="base">
                                        <p:cTn id="56" dur="100" fill="hold"/>
                                        <p:tgtEl>
                                          <p:spTgt spid="14"/>
                                        </p:tgtEl>
                                        <p:attrNameLst>
                                          <p:attrName>ppt_y</p:attrName>
                                        </p:attrNameLst>
                                      </p:cBhvr>
                                      <p:tavLst>
                                        <p:tav tm="0">
                                          <p:val>
                                            <p:strVal val="#ppt_y"/>
                                          </p:val>
                                        </p:tav>
                                        <p:tav tm="100000">
                                          <p:val>
                                            <p:strVal val="#ppt_y"/>
                                          </p:val>
                                        </p:tav>
                                      </p:tavLst>
                                    </p:anim>
                                  </p:childTnLst>
                                </p:cTn>
                              </p:par>
                            </p:childTnLst>
                          </p:cTn>
                        </p:par>
                        <p:par>
                          <p:cTn id="57" fill="hold">
                            <p:stCondLst>
                              <p:cond delay="2700"/>
                            </p:stCondLst>
                            <p:childTnLst>
                              <p:par>
                                <p:cTn id="58" presetID="2" presetClass="entr" presetSubtype="8"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100" fill="hold"/>
                                        <p:tgtEl>
                                          <p:spTgt spid="25"/>
                                        </p:tgtEl>
                                        <p:attrNameLst>
                                          <p:attrName>ppt_x</p:attrName>
                                        </p:attrNameLst>
                                      </p:cBhvr>
                                      <p:tavLst>
                                        <p:tav tm="0">
                                          <p:val>
                                            <p:strVal val="0-#ppt_w/2"/>
                                          </p:val>
                                        </p:tav>
                                        <p:tav tm="100000">
                                          <p:val>
                                            <p:strVal val="#ppt_x"/>
                                          </p:val>
                                        </p:tav>
                                      </p:tavLst>
                                    </p:anim>
                                    <p:anim calcmode="lin" valueType="num">
                                      <p:cBhvr additive="base">
                                        <p:cTn id="61" dur="100" fill="hold"/>
                                        <p:tgtEl>
                                          <p:spTgt spid="25"/>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2" presetClass="entr" presetSubtype="8"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200" fill="hold"/>
                                        <p:tgtEl>
                                          <p:spTgt spid="44"/>
                                        </p:tgtEl>
                                        <p:attrNameLst>
                                          <p:attrName>ppt_x</p:attrName>
                                        </p:attrNameLst>
                                      </p:cBhvr>
                                      <p:tavLst>
                                        <p:tav tm="0">
                                          <p:val>
                                            <p:strVal val="0-#ppt_w/2"/>
                                          </p:val>
                                        </p:tav>
                                        <p:tav tm="100000">
                                          <p:val>
                                            <p:strVal val="#ppt_x"/>
                                          </p:val>
                                        </p:tav>
                                      </p:tavLst>
                                    </p:anim>
                                    <p:anim calcmode="lin" valueType="num">
                                      <p:cBhvr additive="base">
                                        <p:cTn id="66" dur="200" fill="hold"/>
                                        <p:tgtEl>
                                          <p:spTgt spid="44"/>
                                        </p:tgtEl>
                                        <p:attrNameLst>
                                          <p:attrName>ppt_y</p:attrName>
                                        </p:attrNameLst>
                                      </p:cBhvr>
                                      <p:tavLst>
                                        <p:tav tm="0">
                                          <p:val>
                                            <p:strVal val="#ppt_y"/>
                                          </p:val>
                                        </p:tav>
                                        <p:tav tm="100000">
                                          <p:val>
                                            <p:strVal val="#ppt_y"/>
                                          </p:val>
                                        </p:tav>
                                      </p:tavLst>
                                    </p:anim>
                                  </p:childTnLst>
                                </p:cTn>
                              </p:par>
                            </p:childTnLst>
                          </p:cTn>
                        </p:par>
                        <p:par>
                          <p:cTn id="67" fill="hold">
                            <p:stCondLst>
                              <p:cond delay="3000"/>
                            </p:stCondLst>
                            <p:childTnLst>
                              <p:par>
                                <p:cTn id="68" presetID="2" presetClass="entr" presetSubtype="8" fill="hold" grpId="0" nodeType="after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200" fill="hold"/>
                                        <p:tgtEl>
                                          <p:spTgt spid="4"/>
                                        </p:tgtEl>
                                        <p:attrNameLst>
                                          <p:attrName>ppt_x</p:attrName>
                                        </p:attrNameLst>
                                      </p:cBhvr>
                                      <p:tavLst>
                                        <p:tav tm="0">
                                          <p:val>
                                            <p:strVal val="0-#ppt_w/2"/>
                                          </p:val>
                                        </p:tav>
                                        <p:tav tm="100000">
                                          <p:val>
                                            <p:strVal val="#ppt_x"/>
                                          </p:val>
                                        </p:tav>
                                      </p:tavLst>
                                    </p:anim>
                                    <p:anim calcmode="lin" valueType="num">
                                      <p:cBhvr additive="base">
                                        <p:cTn id="71" dur="200" fill="hold"/>
                                        <p:tgtEl>
                                          <p:spTgt spid="4"/>
                                        </p:tgtEl>
                                        <p:attrNameLst>
                                          <p:attrName>ppt_y</p:attrName>
                                        </p:attrNameLst>
                                      </p:cBhvr>
                                      <p:tavLst>
                                        <p:tav tm="0">
                                          <p:val>
                                            <p:strVal val="#ppt_y"/>
                                          </p:val>
                                        </p:tav>
                                        <p:tav tm="100000">
                                          <p:val>
                                            <p:strVal val="#ppt_y"/>
                                          </p:val>
                                        </p:tav>
                                      </p:tavLst>
                                    </p:anim>
                                  </p:childTnLst>
                                </p:cTn>
                              </p:par>
                            </p:childTnLst>
                          </p:cTn>
                        </p:par>
                        <p:par>
                          <p:cTn id="72" fill="hold">
                            <p:stCondLst>
                              <p:cond delay="3200"/>
                            </p:stCondLst>
                            <p:childTnLst>
                              <p:par>
                                <p:cTn id="73" presetID="22" presetClass="entr" presetSubtype="4"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down)">
                                      <p:cBhvr>
                                        <p:cTn id="75" dur="300"/>
                                        <p:tgtEl>
                                          <p:spTgt spid="27"/>
                                        </p:tgtEl>
                                      </p:cBhvr>
                                    </p:animEffect>
                                  </p:childTnLst>
                                </p:cTn>
                              </p:par>
                            </p:childTnLst>
                          </p:cTn>
                        </p:par>
                        <p:par>
                          <p:cTn id="76" fill="hold">
                            <p:stCondLst>
                              <p:cond delay="3500"/>
                            </p:stCondLst>
                            <p:childTnLst>
                              <p:par>
                                <p:cTn id="77" presetID="53" presetClass="entr" presetSubtype="16" fill="hold" grpId="0" nodeType="after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p:cTn id="79" dur="300" fill="hold"/>
                                        <p:tgtEl>
                                          <p:spTgt spid="51"/>
                                        </p:tgtEl>
                                        <p:attrNameLst>
                                          <p:attrName>ppt_w</p:attrName>
                                        </p:attrNameLst>
                                      </p:cBhvr>
                                      <p:tavLst>
                                        <p:tav tm="0">
                                          <p:val>
                                            <p:fltVal val="0"/>
                                          </p:val>
                                        </p:tav>
                                        <p:tav tm="100000">
                                          <p:val>
                                            <p:strVal val="#ppt_w"/>
                                          </p:val>
                                        </p:tav>
                                      </p:tavLst>
                                    </p:anim>
                                    <p:anim calcmode="lin" valueType="num">
                                      <p:cBhvr>
                                        <p:cTn id="80" dur="300" fill="hold"/>
                                        <p:tgtEl>
                                          <p:spTgt spid="51"/>
                                        </p:tgtEl>
                                        <p:attrNameLst>
                                          <p:attrName>ppt_h</p:attrName>
                                        </p:attrNameLst>
                                      </p:cBhvr>
                                      <p:tavLst>
                                        <p:tav tm="0">
                                          <p:val>
                                            <p:fltVal val="0"/>
                                          </p:val>
                                        </p:tav>
                                        <p:tav tm="100000">
                                          <p:val>
                                            <p:strVal val="#ppt_h"/>
                                          </p:val>
                                        </p:tav>
                                      </p:tavLst>
                                    </p:anim>
                                    <p:animEffect transition="in" filter="fade">
                                      <p:cBhvr>
                                        <p:cTn id="81" dur="300"/>
                                        <p:tgtEl>
                                          <p:spTgt spid="51"/>
                                        </p:tgtEl>
                                      </p:cBhvr>
                                    </p:animEffect>
                                  </p:childTnLst>
                                </p:cTn>
                              </p:par>
                            </p:childTnLst>
                          </p:cTn>
                        </p:par>
                        <p:par>
                          <p:cTn id="82" fill="hold">
                            <p:stCondLst>
                              <p:cond delay="3800"/>
                            </p:stCondLst>
                            <p:childTnLst>
                              <p:par>
                                <p:cTn id="83" presetID="22" presetClass="entr" presetSubtype="4"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down)">
                                      <p:cBhvr>
                                        <p:cTn id="85" dur="500"/>
                                        <p:tgtEl>
                                          <p:spTgt spid="28"/>
                                        </p:tgtEl>
                                      </p:cBhvr>
                                    </p:animEffect>
                                  </p:childTnLst>
                                </p:cTn>
                              </p:par>
                            </p:childTnLst>
                          </p:cTn>
                        </p:par>
                        <p:par>
                          <p:cTn id="86" fill="hold">
                            <p:stCondLst>
                              <p:cond delay="4300"/>
                            </p:stCondLst>
                            <p:childTnLst>
                              <p:par>
                                <p:cTn id="87" presetID="53" presetClass="entr" presetSubtype="16" fill="hold" grpId="0" nodeType="after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p:cTn id="89" dur="300" fill="hold"/>
                                        <p:tgtEl>
                                          <p:spTgt spid="45"/>
                                        </p:tgtEl>
                                        <p:attrNameLst>
                                          <p:attrName>ppt_w</p:attrName>
                                        </p:attrNameLst>
                                      </p:cBhvr>
                                      <p:tavLst>
                                        <p:tav tm="0">
                                          <p:val>
                                            <p:fltVal val="0"/>
                                          </p:val>
                                        </p:tav>
                                        <p:tav tm="100000">
                                          <p:val>
                                            <p:strVal val="#ppt_w"/>
                                          </p:val>
                                        </p:tav>
                                      </p:tavLst>
                                    </p:anim>
                                    <p:anim calcmode="lin" valueType="num">
                                      <p:cBhvr>
                                        <p:cTn id="90" dur="300" fill="hold"/>
                                        <p:tgtEl>
                                          <p:spTgt spid="45"/>
                                        </p:tgtEl>
                                        <p:attrNameLst>
                                          <p:attrName>ppt_h</p:attrName>
                                        </p:attrNameLst>
                                      </p:cBhvr>
                                      <p:tavLst>
                                        <p:tav tm="0">
                                          <p:val>
                                            <p:fltVal val="0"/>
                                          </p:val>
                                        </p:tav>
                                        <p:tav tm="100000">
                                          <p:val>
                                            <p:strVal val="#ppt_h"/>
                                          </p:val>
                                        </p:tav>
                                      </p:tavLst>
                                    </p:anim>
                                    <p:animEffect transition="in" filter="fade">
                                      <p:cBhvr>
                                        <p:cTn id="91" dur="300"/>
                                        <p:tgtEl>
                                          <p:spTgt spid="45"/>
                                        </p:tgtEl>
                                      </p:cBhvr>
                                    </p:animEffect>
                                  </p:childTnLst>
                                </p:cTn>
                              </p:par>
                            </p:childTnLst>
                          </p:cTn>
                        </p:par>
                        <p:par>
                          <p:cTn id="92" fill="hold">
                            <p:stCondLst>
                              <p:cond delay="4600"/>
                            </p:stCondLst>
                            <p:childTnLst>
                              <p:par>
                                <p:cTn id="93" presetID="2" presetClass="entr" presetSubtype="8" fill="hold" grpId="0" nodeType="afterEffect">
                                  <p:stCondLst>
                                    <p:cond delay="0"/>
                                  </p:stCondLst>
                                  <p:childTnLst>
                                    <p:set>
                                      <p:cBhvr>
                                        <p:cTn id="94" dur="1" fill="hold">
                                          <p:stCondLst>
                                            <p:cond delay="0"/>
                                          </p:stCondLst>
                                        </p:cTn>
                                        <p:tgtEl>
                                          <p:spTgt spid="6"/>
                                        </p:tgtEl>
                                        <p:attrNameLst>
                                          <p:attrName>style.visibility</p:attrName>
                                        </p:attrNameLst>
                                      </p:cBhvr>
                                      <p:to>
                                        <p:strVal val="visible"/>
                                      </p:to>
                                    </p:set>
                                    <p:anim calcmode="lin" valueType="num">
                                      <p:cBhvr additive="base">
                                        <p:cTn id="95" dur="200" fill="hold"/>
                                        <p:tgtEl>
                                          <p:spTgt spid="6"/>
                                        </p:tgtEl>
                                        <p:attrNameLst>
                                          <p:attrName>ppt_x</p:attrName>
                                        </p:attrNameLst>
                                      </p:cBhvr>
                                      <p:tavLst>
                                        <p:tav tm="0">
                                          <p:val>
                                            <p:strVal val="0-#ppt_w/2"/>
                                          </p:val>
                                        </p:tav>
                                        <p:tav tm="100000">
                                          <p:val>
                                            <p:strVal val="#ppt_x"/>
                                          </p:val>
                                        </p:tav>
                                      </p:tavLst>
                                    </p:anim>
                                    <p:anim calcmode="lin" valueType="num">
                                      <p:cBhvr additive="base">
                                        <p:cTn id="96" dur="200" fill="hold"/>
                                        <p:tgtEl>
                                          <p:spTgt spid="6"/>
                                        </p:tgtEl>
                                        <p:attrNameLst>
                                          <p:attrName>ppt_y</p:attrName>
                                        </p:attrNameLst>
                                      </p:cBhvr>
                                      <p:tavLst>
                                        <p:tav tm="0">
                                          <p:val>
                                            <p:strVal val="#ppt_y"/>
                                          </p:val>
                                        </p:tav>
                                        <p:tav tm="100000">
                                          <p:val>
                                            <p:strVal val="#ppt_y"/>
                                          </p:val>
                                        </p:tav>
                                      </p:tavLst>
                                    </p:anim>
                                  </p:childTnLst>
                                </p:cTn>
                              </p:par>
                            </p:childTnLst>
                          </p:cTn>
                        </p:par>
                        <p:par>
                          <p:cTn id="97" fill="hold">
                            <p:stCondLst>
                              <p:cond delay="4800"/>
                            </p:stCondLst>
                            <p:childTnLst>
                              <p:par>
                                <p:cTn id="98" presetID="22" presetClass="entr" presetSubtype="4"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300"/>
                                        <p:tgtEl>
                                          <p:spTgt spid="29"/>
                                        </p:tgtEl>
                                      </p:cBhvr>
                                    </p:animEffect>
                                  </p:childTnLst>
                                </p:cTn>
                              </p:par>
                            </p:childTnLst>
                          </p:cTn>
                        </p:par>
                        <p:par>
                          <p:cTn id="101" fill="hold">
                            <p:stCondLst>
                              <p:cond delay="5100"/>
                            </p:stCondLst>
                            <p:childTnLst>
                              <p:par>
                                <p:cTn id="102" presetID="53" presetClass="entr" presetSubtype="16"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300" fill="hold"/>
                                        <p:tgtEl>
                                          <p:spTgt spid="42"/>
                                        </p:tgtEl>
                                        <p:attrNameLst>
                                          <p:attrName>ppt_w</p:attrName>
                                        </p:attrNameLst>
                                      </p:cBhvr>
                                      <p:tavLst>
                                        <p:tav tm="0">
                                          <p:val>
                                            <p:fltVal val="0"/>
                                          </p:val>
                                        </p:tav>
                                        <p:tav tm="100000">
                                          <p:val>
                                            <p:strVal val="#ppt_w"/>
                                          </p:val>
                                        </p:tav>
                                      </p:tavLst>
                                    </p:anim>
                                    <p:anim calcmode="lin" valueType="num">
                                      <p:cBhvr>
                                        <p:cTn id="105" dur="300" fill="hold"/>
                                        <p:tgtEl>
                                          <p:spTgt spid="42"/>
                                        </p:tgtEl>
                                        <p:attrNameLst>
                                          <p:attrName>ppt_h</p:attrName>
                                        </p:attrNameLst>
                                      </p:cBhvr>
                                      <p:tavLst>
                                        <p:tav tm="0">
                                          <p:val>
                                            <p:fltVal val="0"/>
                                          </p:val>
                                        </p:tav>
                                        <p:tav tm="100000">
                                          <p:val>
                                            <p:strVal val="#ppt_h"/>
                                          </p:val>
                                        </p:tav>
                                      </p:tavLst>
                                    </p:anim>
                                    <p:animEffect transition="in" filter="fade">
                                      <p:cBhvr>
                                        <p:cTn id="106" dur="300"/>
                                        <p:tgtEl>
                                          <p:spTgt spid="42"/>
                                        </p:tgtEl>
                                      </p:cBhvr>
                                    </p:animEffect>
                                  </p:childTnLst>
                                </p:cTn>
                              </p:par>
                            </p:childTnLst>
                          </p:cTn>
                        </p:par>
                        <p:par>
                          <p:cTn id="107" fill="hold">
                            <p:stCondLst>
                              <p:cond delay="5400"/>
                            </p:stCondLst>
                            <p:childTnLst>
                              <p:par>
                                <p:cTn id="108" presetID="22" presetClass="entr" presetSubtype="4" fill="hold" grpId="0" nodeType="after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wipe(down)">
                                      <p:cBhvr>
                                        <p:cTn id="110" dur="500"/>
                                        <p:tgtEl>
                                          <p:spTgt spid="30"/>
                                        </p:tgtEl>
                                      </p:cBhvr>
                                    </p:animEffect>
                                  </p:childTnLst>
                                </p:cTn>
                              </p:par>
                            </p:childTnLst>
                          </p:cTn>
                        </p:par>
                        <p:par>
                          <p:cTn id="111" fill="hold">
                            <p:stCondLst>
                              <p:cond delay="5900"/>
                            </p:stCondLst>
                            <p:childTnLst>
                              <p:par>
                                <p:cTn id="112" presetID="53" presetClass="entr" presetSubtype="16" fill="hold" grpId="0" nodeType="afterEffect">
                                  <p:stCondLst>
                                    <p:cond delay="0"/>
                                  </p:stCondLst>
                                  <p:childTnLst>
                                    <p:set>
                                      <p:cBhvr>
                                        <p:cTn id="113" dur="1" fill="hold">
                                          <p:stCondLst>
                                            <p:cond delay="0"/>
                                          </p:stCondLst>
                                        </p:cTn>
                                        <p:tgtEl>
                                          <p:spTgt spid="46"/>
                                        </p:tgtEl>
                                        <p:attrNameLst>
                                          <p:attrName>style.visibility</p:attrName>
                                        </p:attrNameLst>
                                      </p:cBhvr>
                                      <p:to>
                                        <p:strVal val="visible"/>
                                      </p:to>
                                    </p:set>
                                    <p:anim calcmode="lin" valueType="num">
                                      <p:cBhvr>
                                        <p:cTn id="114" dur="300" fill="hold"/>
                                        <p:tgtEl>
                                          <p:spTgt spid="46"/>
                                        </p:tgtEl>
                                        <p:attrNameLst>
                                          <p:attrName>ppt_w</p:attrName>
                                        </p:attrNameLst>
                                      </p:cBhvr>
                                      <p:tavLst>
                                        <p:tav tm="0">
                                          <p:val>
                                            <p:fltVal val="0"/>
                                          </p:val>
                                        </p:tav>
                                        <p:tav tm="100000">
                                          <p:val>
                                            <p:strVal val="#ppt_w"/>
                                          </p:val>
                                        </p:tav>
                                      </p:tavLst>
                                    </p:anim>
                                    <p:anim calcmode="lin" valueType="num">
                                      <p:cBhvr>
                                        <p:cTn id="115" dur="300" fill="hold"/>
                                        <p:tgtEl>
                                          <p:spTgt spid="46"/>
                                        </p:tgtEl>
                                        <p:attrNameLst>
                                          <p:attrName>ppt_h</p:attrName>
                                        </p:attrNameLst>
                                      </p:cBhvr>
                                      <p:tavLst>
                                        <p:tav tm="0">
                                          <p:val>
                                            <p:fltVal val="0"/>
                                          </p:val>
                                        </p:tav>
                                        <p:tav tm="100000">
                                          <p:val>
                                            <p:strVal val="#ppt_h"/>
                                          </p:val>
                                        </p:tav>
                                      </p:tavLst>
                                    </p:anim>
                                    <p:animEffect transition="in" filter="fade">
                                      <p:cBhvr>
                                        <p:cTn id="116" dur="300"/>
                                        <p:tgtEl>
                                          <p:spTgt spid="46"/>
                                        </p:tgtEl>
                                      </p:cBhvr>
                                    </p:animEffect>
                                  </p:childTnLst>
                                </p:cTn>
                              </p:par>
                            </p:childTnLst>
                          </p:cTn>
                        </p:par>
                        <p:par>
                          <p:cTn id="117" fill="hold">
                            <p:stCondLst>
                              <p:cond delay="6200"/>
                            </p:stCondLst>
                            <p:childTnLst>
                              <p:par>
                                <p:cTn id="118" presetID="2" presetClass="entr" presetSubtype="8" fill="hold" grpId="0" nodeType="afterEffect">
                                  <p:stCondLst>
                                    <p:cond delay="0"/>
                                  </p:stCondLst>
                                  <p:childTnLst>
                                    <p:set>
                                      <p:cBhvr>
                                        <p:cTn id="119" dur="1" fill="hold">
                                          <p:stCondLst>
                                            <p:cond delay="0"/>
                                          </p:stCondLst>
                                        </p:cTn>
                                        <p:tgtEl>
                                          <p:spTgt spid="7"/>
                                        </p:tgtEl>
                                        <p:attrNameLst>
                                          <p:attrName>style.visibility</p:attrName>
                                        </p:attrNameLst>
                                      </p:cBhvr>
                                      <p:to>
                                        <p:strVal val="visible"/>
                                      </p:to>
                                    </p:set>
                                    <p:anim calcmode="lin" valueType="num">
                                      <p:cBhvr additive="base">
                                        <p:cTn id="120" dur="200" fill="hold"/>
                                        <p:tgtEl>
                                          <p:spTgt spid="7"/>
                                        </p:tgtEl>
                                        <p:attrNameLst>
                                          <p:attrName>ppt_x</p:attrName>
                                        </p:attrNameLst>
                                      </p:cBhvr>
                                      <p:tavLst>
                                        <p:tav tm="0">
                                          <p:val>
                                            <p:strVal val="0-#ppt_w/2"/>
                                          </p:val>
                                        </p:tav>
                                        <p:tav tm="100000">
                                          <p:val>
                                            <p:strVal val="#ppt_x"/>
                                          </p:val>
                                        </p:tav>
                                      </p:tavLst>
                                    </p:anim>
                                    <p:anim calcmode="lin" valueType="num">
                                      <p:cBhvr additive="base">
                                        <p:cTn id="121" dur="200" fill="hold"/>
                                        <p:tgtEl>
                                          <p:spTgt spid="7"/>
                                        </p:tgtEl>
                                        <p:attrNameLst>
                                          <p:attrName>ppt_y</p:attrName>
                                        </p:attrNameLst>
                                      </p:cBhvr>
                                      <p:tavLst>
                                        <p:tav tm="0">
                                          <p:val>
                                            <p:strVal val="#ppt_y"/>
                                          </p:val>
                                        </p:tav>
                                        <p:tav tm="100000">
                                          <p:val>
                                            <p:strVal val="#ppt_y"/>
                                          </p:val>
                                        </p:tav>
                                      </p:tavLst>
                                    </p:anim>
                                  </p:childTnLst>
                                </p:cTn>
                              </p:par>
                            </p:childTnLst>
                          </p:cTn>
                        </p:par>
                        <p:par>
                          <p:cTn id="122" fill="hold">
                            <p:stCondLst>
                              <p:cond delay="6400"/>
                            </p:stCondLst>
                            <p:childTnLst>
                              <p:par>
                                <p:cTn id="123" presetID="22" presetClass="entr" presetSubtype="4" fill="hold" grpId="0" nodeType="afterEffect">
                                  <p:stCondLst>
                                    <p:cond delay="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300"/>
                                        <p:tgtEl>
                                          <p:spTgt spid="31"/>
                                        </p:tgtEl>
                                      </p:cBhvr>
                                    </p:animEffect>
                                  </p:childTnLst>
                                </p:cTn>
                              </p:par>
                            </p:childTnLst>
                          </p:cTn>
                        </p:par>
                        <p:par>
                          <p:cTn id="126" fill="hold">
                            <p:stCondLst>
                              <p:cond delay="6700"/>
                            </p:stCondLst>
                            <p:childTnLst>
                              <p:par>
                                <p:cTn id="127" presetID="53" presetClass="entr" presetSubtype="16" fill="hold" grpId="0" nodeType="afterEffect">
                                  <p:stCondLst>
                                    <p:cond delay="0"/>
                                  </p:stCondLst>
                                  <p:childTnLst>
                                    <p:set>
                                      <p:cBhvr>
                                        <p:cTn id="128" dur="1" fill="hold">
                                          <p:stCondLst>
                                            <p:cond delay="0"/>
                                          </p:stCondLst>
                                        </p:cTn>
                                        <p:tgtEl>
                                          <p:spTgt spid="41"/>
                                        </p:tgtEl>
                                        <p:attrNameLst>
                                          <p:attrName>style.visibility</p:attrName>
                                        </p:attrNameLst>
                                      </p:cBhvr>
                                      <p:to>
                                        <p:strVal val="visible"/>
                                      </p:to>
                                    </p:set>
                                    <p:anim calcmode="lin" valueType="num">
                                      <p:cBhvr>
                                        <p:cTn id="129" dur="300" fill="hold"/>
                                        <p:tgtEl>
                                          <p:spTgt spid="41"/>
                                        </p:tgtEl>
                                        <p:attrNameLst>
                                          <p:attrName>ppt_w</p:attrName>
                                        </p:attrNameLst>
                                      </p:cBhvr>
                                      <p:tavLst>
                                        <p:tav tm="0">
                                          <p:val>
                                            <p:fltVal val="0"/>
                                          </p:val>
                                        </p:tav>
                                        <p:tav tm="100000">
                                          <p:val>
                                            <p:strVal val="#ppt_w"/>
                                          </p:val>
                                        </p:tav>
                                      </p:tavLst>
                                    </p:anim>
                                    <p:anim calcmode="lin" valueType="num">
                                      <p:cBhvr>
                                        <p:cTn id="130" dur="300" fill="hold"/>
                                        <p:tgtEl>
                                          <p:spTgt spid="41"/>
                                        </p:tgtEl>
                                        <p:attrNameLst>
                                          <p:attrName>ppt_h</p:attrName>
                                        </p:attrNameLst>
                                      </p:cBhvr>
                                      <p:tavLst>
                                        <p:tav tm="0">
                                          <p:val>
                                            <p:fltVal val="0"/>
                                          </p:val>
                                        </p:tav>
                                        <p:tav tm="100000">
                                          <p:val>
                                            <p:strVal val="#ppt_h"/>
                                          </p:val>
                                        </p:tav>
                                      </p:tavLst>
                                    </p:anim>
                                    <p:animEffect transition="in" filter="fade">
                                      <p:cBhvr>
                                        <p:cTn id="131" dur="300"/>
                                        <p:tgtEl>
                                          <p:spTgt spid="41"/>
                                        </p:tgtEl>
                                      </p:cBhvr>
                                    </p:animEffect>
                                  </p:childTnLst>
                                </p:cTn>
                              </p:par>
                            </p:childTnLst>
                          </p:cTn>
                        </p:par>
                        <p:par>
                          <p:cTn id="132" fill="hold">
                            <p:stCondLst>
                              <p:cond delay="7000"/>
                            </p:stCondLst>
                            <p:childTnLst>
                              <p:par>
                                <p:cTn id="133" presetID="22" presetClass="entr" presetSubtype="4" fill="hold" grpId="0" nodeType="after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wipe(down)">
                                      <p:cBhvr>
                                        <p:cTn id="135" dur="500"/>
                                        <p:tgtEl>
                                          <p:spTgt spid="32"/>
                                        </p:tgtEl>
                                      </p:cBhvr>
                                    </p:animEffect>
                                  </p:childTnLst>
                                </p:cTn>
                              </p:par>
                            </p:childTnLst>
                          </p:cTn>
                        </p:par>
                        <p:par>
                          <p:cTn id="136" fill="hold">
                            <p:stCondLst>
                              <p:cond delay="7500"/>
                            </p:stCondLst>
                            <p:childTnLst>
                              <p:par>
                                <p:cTn id="137" presetID="53" presetClass="entr" presetSubtype="16" fill="hold" grpId="0" nodeType="afterEffect">
                                  <p:stCondLst>
                                    <p:cond delay="0"/>
                                  </p:stCondLst>
                                  <p:childTnLst>
                                    <p:set>
                                      <p:cBhvr>
                                        <p:cTn id="138" dur="1" fill="hold">
                                          <p:stCondLst>
                                            <p:cond delay="0"/>
                                          </p:stCondLst>
                                        </p:cTn>
                                        <p:tgtEl>
                                          <p:spTgt spid="47"/>
                                        </p:tgtEl>
                                        <p:attrNameLst>
                                          <p:attrName>style.visibility</p:attrName>
                                        </p:attrNameLst>
                                      </p:cBhvr>
                                      <p:to>
                                        <p:strVal val="visible"/>
                                      </p:to>
                                    </p:set>
                                    <p:anim calcmode="lin" valueType="num">
                                      <p:cBhvr>
                                        <p:cTn id="139" dur="300" fill="hold"/>
                                        <p:tgtEl>
                                          <p:spTgt spid="47"/>
                                        </p:tgtEl>
                                        <p:attrNameLst>
                                          <p:attrName>ppt_w</p:attrName>
                                        </p:attrNameLst>
                                      </p:cBhvr>
                                      <p:tavLst>
                                        <p:tav tm="0">
                                          <p:val>
                                            <p:fltVal val="0"/>
                                          </p:val>
                                        </p:tav>
                                        <p:tav tm="100000">
                                          <p:val>
                                            <p:strVal val="#ppt_w"/>
                                          </p:val>
                                        </p:tav>
                                      </p:tavLst>
                                    </p:anim>
                                    <p:anim calcmode="lin" valueType="num">
                                      <p:cBhvr>
                                        <p:cTn id="140" dur="300" fill="hold"/>
                                        <p:tgtEl>
                                          <p:spTgt spid="47"/>
                                        </p:tgtEl>
                                        <p:attrNameLst>
                                          <p:attrName>ppt_h</p:attrName>
                                        </p:attrNameLst>
                                      </p:cBhvr>
                                      <p:tavLst>
                                        <p:tav tm="0">
                                          <p:val>
                                            <p:fltVal val="0"/>
                                          </p:val>
                                        </p:tav>
                                        <p:tav tm="100000">
                                          <p:val>
                                            <p:strVal val="#ppt_h"/>
                                          </p:val>
                                        </p:tav>
                                      </p:tavLst>
                                    </p:anim>
                                    <p:animEffect transition="in" filter="fade">
                                      <p:cBhvr>
                                        <p:cTn id="141" dur="300"/>
                                        <p:tgtEl>
                                          <p:spTgt spid="47"/>
                                        </p:tgtEl>
                                      </p:cBhvr>
                                    </p:animEffect>
                                  </p:childTnLst>
                                </p:cTn>
                              </p:par>
                            </p:childTnLst>
                          </p:cTn>
                        </p:par>
                        <p:par>
                          <p:cTn id="142" fill="hold">
                            <p:stCondLst>
                              <p:cond delay="7800"/>
                            </p:stCondLst>
                            <p:childTnLst>
                              <p:par>
                                <p:cTn id="143" presetID="2" presetClass="entr" presetSubtype="8" fill="hold" grpId="0" nodeType="afterEffect">
                                  <p:stCondLst>
                                    <p:cond delay="0"/>
                                  </p:stCondLst>
                                  <p:childTnLst>
                                    <p:set>
                                      <p:cBhvr>
                                        <p:cTn id="144" dur="1" fill="hold">
                                          <p:stCondLst>
                                            <p:cond delay="0"/>
                                          </p:stCondLst>
                                        </p:cTn>
                                        <p:tgtEl>
                                          <p:spTgt spid="8"/>
                                        </p:tgtEl>
                                        <p:attrNameLst>
                                          <p:attrName>style.visibility</p:attrName>
                                        </p:attrNameLst>
                                      </p:cBhvr>
                                      <p:to>
                                        <p:strVal val="visible"/>
                                      </p:to>
                                    </p:set>
                                    <p:anim calcmode="lin" valueType="num">
                                      <p:cBhvr additive="base">
                                        <p:cTn id="145" dur="200" fill="hold"/>
                                        <p:tgtEl>
                                          <p:spTgt spid="8"/>
                                        </p:tgtEl>
                                        <p:attrNameLst>
                                          <p:attrName>ppt_x</p:attrName>
                                        </p:attrNameLst>
                                      </p:cBhvr>
                                      <p:tavLst>
                                        <p:tav tm="0">
                                          <p:val>
                                            <p:strVal val="0-#ppt_w/2"/>
                                          </p:val>
                                        </p:tav>
                                        <p:tav tm="100000">
                                          <p:val>
                                            <p:strVal val="#ppt_x"/>
                                          </p:val>
                                        </p:tav>
                                      </p:tavLst>
                                    </p:anim>
                                    <p:anim calcmode="lin" valueType="num">
                                      <p:cBhvr additive="base">
                                        <p:cTn id="146" dur="200" fill="hold"/>
                                        <p:tgtEl>
                                          <p:spTgt spid="8"/>
                                        </p:tgtEl>
                                        <p:attrNameLst>
                                          <p:attrName>ppt_y</p:attrName>
                                        </p:attrNameLst>
                                      </p:cBhvr>
                                      <p:tavLst>
                                        <p:tav tm="0">
                                          <p:val>
                                            <p:strVal val="#ppt_y"/>
                                          </p:val>
                                        </p:tav>
                                        <p:tav tm="100000">
                                          <p:val>
                                            <p:strVal val="#ppt_y"/>
                                          </p:val>
                                        </p:tav>
                                      </p:tavLst>
                                    </p:anim>
                                  </p:childTnLst>
                                </p:cTn>
                              </p:par>
                            </p:childTnLst>
                          </p:cTn>
                        </p:par>
                        <p:par>
                          <p:cTn id="147" fill="hold">
                            <p:stCondLst>
                              <p:cond delay="8000"/>
                            </p:stCondLst>
                            <p:childTnLst>
                              <p:par>
                                <p:cTn id="148" presetID="22" presetClass="entr" presetSubtype="4"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Effect transition="in" filter="wipe(down)">
                                      <p:cBhvr>
                                        <p:cTn id="150" dur="300"/>
                                        <p:tgtEl>
                                          <p:spTgt spid="33"/>
                                        </p:tgtEl>
                                      </p:cBhvr>
                                    </p:animEffect>
                                  </p:childTnLst>
                                </p:cTn>
                              </p:par>
                            </p:childTnLst>
                          </p:cTn>
                        </p:par>
                        <p:par>
                          <p:cTn id="151" fill="hold">
                            <p:stCondLst>
                              <p:cond delay="8300"/>
                            </p:stCondLst>
                            <p:childTnLst>
                              <p:par>
                                <p:cTn id="152" presetID="53" presetClass="entr" presetSubtype="16" fill="hold" grpId="0" nodeType="afterEffect">
                                  <p:stCondLst>
                                    <p:cond delay="0"/>
                                  </p:stCondLst>
                                  <p:childTnLst>
                                    <p:set>
                                      <p:cBhvr>
                                        <p:cTn id="153" dur="1" fill="hold">
                                          <p:stCondLst>
                                            <p:cond delay="0"/>
                                          </p:stCondLst>
                                        </p:cTn>
                                        <p:tgtEl>
                                          <p:spTgt spid="43"/>
                                        </p:tgtEl>
                                        <p:attrNameLst>
                                          <p:attrName>style.visibility</p:attrName>
                                        </p:attrNameLst>
                                      </p:cBhvr>
                                      <p:to>
                                        <p:strVal val="visible"/>
                                      </p:to>
                                    </p:set>
                                    <p:anim calcmode="lin" valueType="num">
                                      <p:cBhvr>
                                        <p:cTn id="154" dur="300" fill="hold"/>
                                        <p:tgtEl>
                                          <p:spTgt spid="43"/>
                                        </p:tgtEl>
                                        <p:attrNameLst>
                                          <p:attrName>ppt_w</p:attrName>
                                        </p:attrNameLst>
                                      </p:cBhvr>
                                      <p:tavLst>
                                        <p:tav tm="0">
                                          <p:val>
                                            <p:fltVal val="0"/>
                                          </p:val>
                                        </p:tav>
                                        <p:tav tm="100000">
                                          <p:val>
                                            <p:strVal val="#ppt_w"/>
                                          </p:val>
                                        </p:tav>
                                      </p:tavLst>
                                    </p:anim>
                                    <p:anim calcmode="lin" valueType="num">
                                      <p:cBhvr>
                                        <p:cTn id="155" dur="300" fill="hold"/>
                                        <p:tgtEl>
                                          <p:spTgt spid="43"/>
                                        </p:tgtEl>
                                        <p:attrNameLst>
                                          <p:attrName>ppt_h</p:attrName>
                                        </p:attrNameLst>
                                      </p:cBhvr>
                                      <p:tavLst>
                                        <p:tav tm="0">
                                          <p:val>
                                            <p:fltVal val="0"/>
                                          </p:val>
                                        </p:tav>
                                        <p:tav tm="100000">
                                          <p:val>
                                            <p:strVal val="#ppt_h"/>
                                          </p:val>
                                        </p:tav>
                                      </p:tavLst>
                                    </p:anim>
                                    <p:animEffect transition="in" filter="fade">
                                      <p:cBhvr>
                                        <p:cTn id="156" dur="300"/>
                                        <p:tgtEl>
                                          <p:spTgt spid="43"/>
                                        </p:tgtEl>
                                      </p:cBhvr>
                                    </p:animEffect>
                                  </p:childTnLst>
                                </p:cTn>
                              </p:par>
                            </p:childTnLst>
                          </p:cTn>
                        </p:par>
                        <p:par>
                          <p:cTn id="157" fill="hold">
                            <p:stCondLst>
                              <p:cond delay="8600"/>
                            </p:stCondLst>
                            <p:childTnLst>
                              <p:par>
                                <p:cTn id="158" presetID="22" presetClass="entr" presetSubtype="4" fill="hold" grpId="0" nodeType="afterEffect">
                                  <p:stCondLst>
                                    <p:cond delay="0"/>
                                  </p:stCondLst>
                                  <p:childTnLst>
                                    <p:set>
                                      <p:cBhvr>
                                        <p:cTn id="159" dur="1" fill="hold">
                                          <p:stCondLst>
                                            <p:cond delay="0"/>
                                          </p:stCondLst>
                                        </p:cTn>
                                        <p:tgtEl>
                                          <p:spTgt spid="34"/>
                                        </p:tgtEl>
                                        <p:attrNameLst>
                                          <p:attrName>style.visibility</p:attrName>
                                        </p:attrNameLst>
                                      </p:cBhvr>
                                      <p:to>
                                        <p:strVal val="visible"/>
                                      </p:to>
                                    </p:set>
                                    <p:animEffect transition="in" filter="wipe(down)">
                                      <p:cBhvr>
                                        <p:cTn id="160" dur="500"/>
                                        <p:tgtEl>
                                          <p:spTgt spid="34"/>
                                        </p:tgtEl>
                                      </p:cBhvr>
                                    </p:animEffect>
                                  </p:childTnLst>
                                </p:cTn>
                              </p:par>
                            </p:childTnLst>
                          </p:cTn>
                        </p:par>
                        <p:par>
                          <p:cTn id="161" fill="hold">
                            <p:stCondLst>
                              <p:cond delay="9100"/>
                            </p:stCondLst>
                            <p:childTnLst>
                              <p:par>
                                <p:cTn id="162" presetID="53" presetClass="entr" presetSubtype="16" fill="hold" grpId="0" nodeType="afterEffect">
                                  <p:stCondLst>
                                    <p:cond delay="0"/>
                                  </p:stCondLst>
                                  <p:childTnLst>
                                    <p:set>
                                      <p:cBhvr>
                                        <p:cTn id="163" dur="1" fill="hold">
                                          <p:stCondLst>
                                            <p:cond delay="0"/>
                                          </p:stCondLst>
                                        </p:cTn>
                                        <p:tgtEl>
                                          <p:spTgt spid="48"/>
                                        </p:tgtEl>
                                        <p:attrNameLst>
                                          <p:attrName>style.visibility</p:attrName>
                                        </p:attrNameLst>
                                      </p:cBhvr>
                                      <p:to>
                                        <p:strVal val="visible"/>
                                      </p:to>
                                    </p:set>
                                    <p:anim calcmode="lin" valueType="num">
                                      <p:cBhvr>
                                        <p:cTn id="164" dur="300" fill="hold"/>
                                        <p:tgtEl>
                                          <p:spTgt spid="48"/>
                                        </p:tgtEl>
                                        <p:attrNameLst>
                                          <p:attrName>ppt_w</p:attrName>
                                        </p:attrNameLst>
                                      </p:cBhvr>
                                      <p:tavLst>
                                        <p:tav tm="0">
                                          <p:val>
                                            <p:fltVal val="0"/>
                                          </p:val>
                                        </p:tav>
                                        <p:tav tm="100000">
                                          <p:val>
                                            <p:strVal val="#ppt_w"/>
                                          </p:val>
                                        </p:tav>
                                      </p:tavLst>
                                    </p:anim>
                                    <p:anim calcmode="lin" valueType="num">
                                      <p:cBhvr>
                                        <p:cTn id="165" dur="300" fill="hold"/>
                                        <p:tgtEl>
                                          <p:spTgt spid="48"/>
                                        </p:tgtEl>
                                        <p:attrNameLst>
                                          <p:attrName>ppt_h</p:attrName>
                                        </p:attrNameLst>
                                      </p:cBhvr>
                                      <p:tavLst>
                                        <p:tav tm="0">
                                          <p:val>
                                            <p:fltVal val="0"/>
                                          </p:val>
                                        </p:tav>
                                        <p:tav tm="100000">
                                          <p:val>
                                            <p:strVal val="#ppt_h"/>
                                          </p:val>
                                        </p:tav>
                                      </p:tavLst>
                                    </p:anim>
                                    <p:animEffect transition="in" filter="fade">
                                      <p:cBhvr>
                                        <p:cTn id="166" dur="300"/>
                                        <p:tgtEl>
                                          <p:spTgt spid="48"/>
                                        </p:tgtEl>
                                      </p:cBhvr>
                                    </p:animEffect>
                                  </p:childTnLst>
                                </p:cTn>
                              </p:par>
                            </p:childTnLst>
                          </p:cTn>
                        </p:par>
                        <p:par>
                          <p:cTn id="167" fill="hold">
                            <p:stCondLst>
                              <p:cond delay="9400"/>
                            </p:stCondLst>
                            <p:childTnLst>
                              <p:par>
                                <p:cTn id="168" presetID="2" presetClass="entr" presetSubtype="2" fill="hold" grpId="0" nodeType="afterEffect">
                                  <p:stCondLst>
                                    <p:cond delay="0"/>
                                  </p:stCondLst>
                                  <p:childTnLst>
                                    <p:set>
                                      <p:cBhvr>
                                        <p:cTn id="169" dur="1" fill="hold">
                                          <p:stCondLst>
                                            <p:cond delay="0"/>
                                          </p:stCondLst>
                                        </p:cTn>
                                        <p:tgtEl>
                                          <p:spTgt spid="36"/>
                                        </p:tgtEl>
                                        <p:attrNameLst>
                                          <p:attrName>style.visibility</p:attrName>
                                        </p:attrNameLst>
                                      </p:cBhvr>
                                      <p:to>
                                        <p:strVal val="visible"/>
                                      </p:to>
                                    </p:set>
                                    <p:anim calcmode="lin" valueType="num">
                                      <p:cBhvr additive="base">
                                        <p:cTn id="170" dur="300" fill="hold"/>
                                        <p:tgtEl>
                                          <p:spTgt spid="36"/>
                                        </p:tgtEl>
                                        <p:attrNameLst>
                                          <p:attrName>ppt_x</p:attrName>
                                        </p:attrNameLst>
                                      </p:cBhvr>
                                      <p:tavLst>
                                        <p:tav tm="0">
                                          <p:val>
                                            <p:strVal val="1+#ppt_w/2"/>
                                          </p:val>
                                        </p:tav>
                                        <p:tav tm="100000">
                                          <p:val>
                                            <p:strVal val="#ppt_x"/>
                                          </p:val>
                                        </p:tav>
                                      </p:tavLst>
                                    </p:anim>
                                    <p:anim calcmode="lin" valueType="num">
                                      <p:cBhvr additive="base">
                                        <p:cTn id="171" dur="300" fill="hold"/>
                                        <p:tgtEl>
                                          <p:spTgt spid="36"/>
                                        </p:tgtEl>
                                        <p:attrNameLst>
                                          <p:attrName>ppt_y</p:attrName>
                                        </p:attrNameLst>
                                      </p:cBhvr>
                                      <p:tavLst>
                                        <p:tav tm="0">
                                          <p:val>
                                            <p:strVal val="#ppt_y"/>
                                          </p:val>
                                        </p:tav>
                                        <p:tav tm="100000">
                                          <p:val>
                                            <p:strVal val="#ppt_y"/>
                                          </p:val>
                                        </p:tav>
                                      </p:tavLst>
                                    </p:anim>
                                  </p:childTnLst>
                                </p:cTn>
                              </p:par>
                            </p:childTnLst>
                          </p:cTn>
                        </p:par>
                        <p:par>
                          <p:cTn id="172" fill="hold">
                            <p:stCondLst>
                              <p:cond delay="9700"/>
                            </p:stCondLst>
                            <p:childTnLst>
                              <p:par>
                                <p:cTn id="173" presetID="2" presetClass="entr" presetSubtype="2"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 calcmode="lin" valueType="num">
                                      <p:cBhvr additive="base">
                                        <p:cTn id="175" dur="300" fill="hold"/>
                                        <p:tgtEl>
                                          <p:spTgt spid="35"/>
                                        </p:tgtEl>
                                        <p:attrNameLst>
                                          <p:attrName>ppt_x</p:attrName>
                                        </p:attrNameLst>
                                      </p:cBhvr>
                                      <p:tavLst>
                                        <p:tav tm="0">
                                          <p:val>
                                            <p:strVal val="1+#ppt_w/2"/>
                                          </p:val>
                                        </p:tav>
                                        <p:tav tm="100000">
                                          <p:val>
                                            <p:strVal val="#ppt_x"/>
                                          </p:val>
                                        </p:tav>
                                      </p:tavLst>
                                    </p:anim>
                                    <p:anim calcmode="lin" valueType="num">
                                      <p:cBhvr additive="base">
                                        <p:cTn id="176" dur="300" fill="hold"/>
                                        <p:tgtEl>
                                          <p:spTgt spid="35"/>
                                        </p:tgtEl>
                                        <p:attrNameLst>
                                          <p:attrName>ppt_y</p:attrName>
                                        </p:attrNameLst>
                                      </p:cBhvr>
                                      <p:tavLst>
                                        <p:tav tm="0">
                                          <p:val>
                                            <p:strVal val="#ppt_y"/>
                                          </p:val>
                                        </p:tav>
                                        <p:tav tm="100000">
                                          <p:val>
                                            <p:strVal val="#ppt_y"/>
                                          </p:val>
                                        </p:tav>
                                      </p:tavLst>
                                    </p:anim>
                                  </p:childTnLst>
                                </p:cTn>
                              </p:par>
                            </p:childTnLst>
                          </p:cTn>
                        </p:par>
                        <p:par>
                          <p:cTn id="177" fill="hold">
                            <p:stCondLst>
                              <p:cond delay="10000"/>
                            </p:stCondLst>
                            <p:childTnLst>
                              <p:par>
                                <p:cTn id="178" presetID="22" presetClass="entr" presetSubtype="8" fill="hold" grpId="0" nodeType="afterEffect">
                                  <p:stCondLst>
                                    <p:cond delay="0"/>
                                  </p:stCondLst>
                                  <p:childTnLst>
                                    <p:set>
                                      <p:cBhvr>
                                        <p:cTn id="179" dur="1" fill="hold">
                                          <p:stCondLst>
                                            <p:cond delay="0"/>
                                          </p:stCondLst>
                                        </p:cTn>
                                        <p:tgtEl>
                                          <p:spTgt spid="38"/>
                                        </p:tgtEl>
                                        <p:attrNameLst>
                                          <p:attrName>style.visibility</p:attrName>
                                        </p:attrNameLst>
                                      </p:cBhvr>
                                      <p:to>
                                        <p:strVal val="visible"/>
                                      </p:to>
                                    </p:set>
                                    <p:animEffect transition="in" filter="wipe(left)">
                                      <p:cBhvr>
                                        <p:cTn id="180" dur="500"/>
                                        <p:tgtEl>
                                          <p:spTgt spid="38"/>
                                        </p:tgtEl>
                                      </p:cBhvr>
                                    </p:animEffect>
                                  </p:childTnLst>
                                </p:cTn>
                              </p:par>
                            </p:childTnLst>
                          </p:cTn>
                        </p:par>
                        <p:par>
                          <p:cTn id="181" fill="hold">
                            <p:stCondLst>
                              <p:cond delay="10500"/>
                            </p:stCondLst>
                            <p:childTnLst>
                              <p:par>
                                <p:cTn id="182" presetID="22" presetClass="entr" presetSubtype="8" fill="hold" grpId="0" nodeType="afterEffect">
                                  <p:stCondLst>
                                    <p:cond delay="0"/>
                                  </p:stCondLst>
                                  <p:childTnLst>
                                    <p:set>
                                      <p:cBhvr>
                                        <p:cTn id="183" dur="1" fill="hold">
                                          <p:stCondLst>
                                            <p:cond delay="0"/>
                                          </p:stCondLst>
                                        </p:cTn>
                                        <p:tgtEl>
                                          <p:spTgt spid="37"/>
                                        </p:tgtEl>
                                        <p:attrNameLst>
                                          <p:attrName>style.visibility</p:attrName>
                                        </p:attrNameLst>
                                      </p:cBhvr>
                                      <p:to>
                                        <p:strVal val="visible"/>
                                      </p:to>
                                    </p:set>
                                    <p:animEffect transition="in" filter="wipe(left)">
                                      <p:cBhvr>
                                        <p:cTn id="184" dur="500"/>
                                        <p:tgtEl>
                                          <p:spTgt spid="37"/>
                                        </p:tgtEl>
                                      </p:cBhvr>
                                    </p:animEffect>
                                  </p:childTnLst>
                                </p:cTn>
                              </p:par>
                            </p:childTnLst>
                          </p:cTn>
                        </p:par>
                        <p:par>
                          <p:cTn id="185" fill="hold">
                            <p:stCondLst>
                              <p:cond delay="11000"/>
                            </p:stCondLst>
                            <p:childTnLst>
                              <p:par>
                                <p:cTn id="186" presetID="22" presetClass="entr" presetSubtype="8" fill="hold" grpId="0" nodeType="afterEffect">
                                  <p:stCondLst>
                                    <p:cond delay="0"/>
                                  </p:stCondLst>
                                  <p:childTnLst>
                                    <p:set>
                                      <p:cBhvr>
                                        <p:cTn id="187" dur="1" fill="hold">
                                          <p:stCondLst>
                                            <p:cond delay="0"/>
                                          </p:stCondLst>
                                        </p:cTn>
                                        <p:tgtEl>
                                          <p:spTgt spid="39"/>
                                        </p:tgtEl>
                                        <p:attrNameLst>
                                          <p:attrName>style.visibility</p:attrName>
                                        </p:attrNameLst>
                                      </p:cBhvr>
                                      <p:to>
                                        <p:strVal val="visible"/>
                                      </p:to>
                                    </p:set>
                                    <p:animEffect transition="in" filter="wipe(left)">
                                      <p:cBhvr>
                                        <p:cTn id="188" dur="500"/>
                                        <p:tgtEl>
                                          <p:spTgt spid="39"/>
                                        </p:tgtEl>
                                      </p:cBhvr>
                                    </p:animEffect>
                                  </p:childTnLst>
                                </p:cTn>
                              </p:par>
                            </p:childTnLst>
                          </p:cTn>
                        </p:par>
                        <p:par>
                          <p:cTn id="189" fill="hold">
                            <p:stCondLst>
                              <p:cond delay="11500"/>
                            </p:stCondLst>
                            <p:childTnLst>
                              <p:par>
                                <p:cTn id="190" presetID="22" presetClass="entr" presetSubtype="4" fill="hold" grpId="0" nodeType="after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wipe(down)">
                                      <p:cBhvr>
                                        <p:cTn id="192" dur="500"/>
                                        <p:tgtEl>
                                          <p:spTgt spid="49"/>
                                        </p:tgtEl>
                                      </p:cBhvr>
                                    </p:animEffect>
                                  </p:childTnLst>
                                </p:cTn>
                              </p:par>
                            </p:childTnLst>
                          </p:cTn>
                        </p:par>
                        <p:par>
                          <p:cTn id="193" fill="hold">
                            <p:stCondLst>
                              <p:cond delay="12000"/>
                            </p:stCondLst>
                            <p:childTnLst>
                              <p:par>
                                <p:cTn id="194" presetID="22" presetClass="entr" presetSubtype="8" fill="hold" grpId="0" nodeType="afterEffect">
                                  <p:stCondLst>
                                    <p:cond delay="0"/>
                                  </p:stCondLst>
                                  <p:childTnLst>
                                    <p:set>
                                      <p:cBhvr>
                                        <p:cTn id="195" dur="1" fill="hold">
                                          <p:stCondLst>
                                            <p:cond delay="0"/>
                                          </p:stCondLst>
                                        </p:cTn>
                                        <p:tgtEl>
                                          <p:spTgt spid="40"/>
                                        </p:tgtEl>
                                        <p:attrNameLst>
                                          <p:attrName>style.visibility</p:attrName>
                                        </p:attrNameLst>
                                      </p:cBhvr>
                                      <p:to>
                                        <p:strVal val="visible"/>
                                      </p:to>
                                    </p:set>
                                    <p:animEffect transition="in" filter="wipe(left)">
                                      <p:cBhvr>
                                        <p:cTn id="196" dur="500"/>
                                        <p:tgtEl>
                                          <p:spTgt spid="40"/>
                                        </p:tgtEl>
                                      </p:cBhvr>
                                    </p:animEffect>
                                  </p:childTnLst>
                                </p:cTn>
                              </p:par>
                            </p:childTnLst>
                          </p:cTn>
                        </p:par>
                        <p:par>
                          <p:cTn id="197" fill="hold">
                            <p:stCondLst>
                              <p:cond delay="12500"/>
                            </p:stCondLst>
                            <p:childTnLst>
                              <p:par>
                                <p:cTn id="198" presetID="22" presetClass="entr" presetSubtype="4" fill="hold" grpId="0" nodeType="after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down)">
                                      <p:cBhvr>
                                        <p:cTn id="2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4" grpId="0"/>
      <p:bldP spid="25" grpId="0"/>
      <p:bldP spid="26" grpId="0"/>
      <p:bldP spid="27" grpId="0" animBg="1"/>
      <p:bldP spid="28" grpId="0" animBg="1"/>
      <p:bldP spid="29"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42571" y="2543560"/>
            <a:ext cx="3631475" cy="3718795"/>
            <a:chOff x="927657" y="-1370074"/>
            <a:chExt cx="3806008" cy="3897525"/>
          </a:xfrm>
        </p:grpSpPr>
        <p:grpSp>
          <p:nvGrpSpPr>
            <p:cNvPr id="9" name="组合 8"/>
            <p:cNvGrpSpPr/>
            <p:nvPr/>
          </p:nvGrpSpPr>
          <p:grpSpPr>
            <a:xfrm>
              <a:off x="927657" y="-1370074"/>
              <a:ext cx="3806008" cy="3897525"/>
              <a:chOff x="5528177" y="3619500"/>
              <a:chExt cx="3565023" cy="3650745"/>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 name="椭圆 1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3461351" y="-975656"/>
              <a:ext cx="838678" cy="870936"/>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21" name="TextBox 11"/>
          <p:cNvSpPr txBox="1"/>
          <p:nvPr/>
        </p:nvSpPr>
        <p:spPr>
          <a:xfrm>
            <a:off x="5692528" y="2637565"/>
            <a:ext cx="4134465"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工作不足及提高</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flipH="1" flipV="1">
            <a:off x="522514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4"/>
          <p:cNvSpPr txBox="1"/>
          <p:nvPr/>
        </p:nvSpPr>
        <p:spPr>
          <a:xfrm>
            <a:off x="5656681" y="3448264"/>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努力方向</a:t>
            </a:r>
          </a:p>
        </p:txBody>
      </p:sp>
      <p:sp>
        <p:nvSpPr>
          <p:cNvPr id="24" name="TextBox 26"/>
          <p:cNvSpPr txBox="1"/>
          <p:nvPr/>
        </p:nvSpPr>
        <p:spPr>
          <a:xfrm>
            <a:off x="747763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工作效率</a:t>
            </a:r>
          </a:p>
        </p:txBody>
      </p:sp>
      <p:sp>
        <p:nvSpPr>
          <p:cNvPr id="25" name="TextBox 24"/>
          <p:cNvSpPr txBox="1"/>
          <p:nvPr/>
        </p:nvSpPr>
        <p:spPr>
          <a:xfrm>
            <a:off x="565668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团队提高</a:t>
            </a:r>
          </a:p>
        </p:txBody>
      </p:sp>
      <p:sp>
        <p:nvSpPr>
          <p:cNvPr id="26" name="TextBox 26"/>
          <p:cNvSpPr txBox="1"/>
          <p:nvPr/>
        </p:nvSpPr>
        <p:spPr>
          <a:xfrm>
            <a:off x="747763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扩展销售</a:t>
            </a:r>
          </a:p>
        </p:txBody>
      </p:sp>
    </p:spTree>
    <p:extLst>
      <p:ext uri="{BB962C8B-B14F-4D97-AF65-F5344CB8AC3E}">
        <p14:creationId xmlns:p14="http://schemas.microsoft.com/office/powerpoint/2010/main" val="379799059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0000">
                                          <p:cBhvr additive="base">
                                            <p:cTn id="7" dur="20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3"/>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strVal val="#ppt_w+.3"/>
                                              </p:val>
                                            </p:tav>
                                            <p:tav tm="100000">
                                              <p:val>
                                                <p:strVal val="#ppt_w"/>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animEffect transition="in" filter="fade">
                                          <p:cBhvr>
                                            <p:cTn id="29" dur="1000"/>
                                            <p:tgtEl>
                                              <p:spTgt spid="24"/>
                                            </p:tgtEl>
                                          </p:cBhvr>
                                        </p:animEffect>
                                      </p:childTnLst>
                                    </p:cTn>
                                  </p:par>
                                </p:childTnLst>
                              </p:cTn>
                            </p:par>
                            <p:par>
                              <p:cTn id="30" fill="hold">
                                <p:stCondLst>
                                  <p:cond delay="5500"/>
                                </p:stCondLst>
                                <p:childTnLst>
                                  <p:par>
                                    <p:cTn id="31" presetID="50" presetClass="entr" presetSubtype="0" decel="10000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strVal val="#ppt_w+.3"/>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Effect transition="in" filter="fade">
                                          <p:cBhvr>
                                            <p:cTn id="35" dur="1000"/>
                                            <p:tgtEl>
                                              <p:spTgt spid="25"/>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ppt_w</p:attrName>
                                            </p:attrNameLst>
                                          </p:cBhvr>
                                          <p:tavLst>
                                            <p:tav tm="0">
                                              <p:val>
                                                <p:strVal val="#ppt_w+.3"/>
                                              </p:val>
                                            </p:tav>
                                            <p:tav tm="100000">
                                              <p:val>
                                                <p:strVal val="#ppt_w"/>
                                              </p:val>
                                            </p:tav>
                                          </p:tavLst>
                                        </p:anim>
                                        <p:anim calcmode="lin" valueType="num">
                                          <p:cBhvr>
                                            <p:cTn id="39" dur="1000" fill="hold"/>
                                            <p:tgtEl>
                                              <p:spTgt spid="26"/>
                                            </p:tgtEl>
                                            <p:attrNameLst>
                                              <p:attrName>ppt_h</p:attrName>
                                            </p:attrNameLst>
                                          </p:cBhvr>
                                          <p:tavLst>
                                            <p:tav tm="0">
                                              <p:val>
                                                <p:strVal val="#ppt_h"/>
                                              </p:val>
                                            </p:tav>
                                            <p:tav tm="100000">
                                              <p:val>
                                                <p:strVal val="#ppt_h"/>
                                              </p:val>
                                            </p:tav>
                                          </p:tavLst>
                                        </p:anim>
                                        <p:animEffect transition="in" filter="fade">
                                          <p:cBhvr>
                                            <p:cTn id="4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0-#ppt_w/2"/>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21"/>
                                            </p:tgtEl>
                                            <p:attrNameLst>
                                              <p:attrName>style.visibility</p:attrName>
                                            </p:attrNameLst>
                                          </p:cBhvr>
                                          <p:to>
                                            <p:strVal val="visible"/>
                                          </p:to>
                                        </p:set>
                                        <p:animScale>
                                          <p:cBhvr>
                                            <p:cTn id="16" dur="1000" decel="50000" fill="hold">
                                              <p:stCondLst>
                                                <p:cond delay="0"/>
                                              </p:stCondLst>
                                            </p:cTn>
                                            <p:tgtEl>
                                              <p:spTgt spid="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21"/>
                                            </p:tgtEl>
                                            <p:attrNameLst>
                                              <p:attrName>ppt_x</p:attrName>
                                              <p:attrName>ppt_y</p:attrName>
                                            </p:attrNameLst>
                                          </p:cBhvr>
                                        </p:animMotion>
                                        <p:animEffect transition="in" filter="fade">
                                          <p:cBhvr>
                                            <p:cTn id="18" dur="1000"/>
                                            <p:tgtEl>
                                              <p:spTgt spid="21"/>
                                            </p:tgtEl>
                                          </p:cBhvr>
                                        </p:animEffect>
                                      </p:childTnLst>
                                    </p:cTn>
                                  </p:par>
                                </p:childTnLst>
                              </p:cTn>
                            </p:par>
                            <p:par>
                              <p:cTn id="19" fill="hold">
                                <p:stCondLst>
                                  <p:cond delay="4100"/>
                                </p:stCondLst>
                                <p:childTnLst>
                                  <p:par>
                                    <p:cTn id="20" presetID="50" presetClass="entr" presetSubtype="0" decel="10000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1000" fill="hold"/>
                                            <p:tgtEl>
                                              <p:spTgt spid="23"/>
                                            </p:tgtEl>
                                            <p:attrNameLst>
                                              <p:attrName>ppt_w</p:attrName>
                                            </p:attrNameLst>
                                          </p:cBhvr>
                                          <p:tavLst>
                                            <p:tav tm="0">
                                              <p:val>
                                                <p:strVal val="#ppt_w+.3"/>
                                              </p:val>
                                            </p:tav>
                                            <p:tav tm="100000">
                                              <p:val>
                                                <p:strVal val="#ppt_w"/>
                                              </p:val>
                                            </p:tav>
                                          </p:tavLst>
                                        </p:anim>
                                        <p:anim calcmode="lin" valueType="num">
                                          <p:cBhvr>
                                            <p:cTn id="23" dur="1000" fill="hold"/>
                                            <p:tgtEl>
                                              <p:spTgt spid="23"/>
                                            </p:tgtEl>
                                            <p:attrNameLst>
                                              <p:attrName>ppt_h</p:attrName>
                                            </p:attrNameLst>
                                          </p:cBhvr>
                                          <p:tavLst>
                                            <p:tav tm="0">
                                              <p:val>
                                                <p:strVal val="#ppt_h"/>
                                              </p:val>
                                            </p:tav>
                                            <p:tav tm="100000">
                                              <p:val>
                                                <p:strVal val="#ppt_h"/>
                                              </p:val>
                                            </p:tav>
                                          </p:tavLst>
                                        </p:anim>
                                        <p:animEffect transition="in" filter="fade">
                                          <p:cBhvr>
                                            <p:cTn id="24" dur="1000"/>
                                            <p:tgtEl>
                                              <p:spTgt spid="23"/>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 calcmode="lin" valueType="num">
                                          <p:cBhvr>
                                            <p:cTn id="27" dur="1000" fill="hold"/>
                                            <p:tgtEl>
                                              <p:spTgt spid="24"/>
                                            </p:tgtEl>
                                            <p:attrNameLst>
                                              <p:attrName>ppt_w</p:attrName>
                                            </p:attrNameLst>
                                          </p:cBhvr>
                                          <p:tavLst>
                                            <p:tav tm="0">
                                              <p:val>
                                                <p:strVal val="#ppt_w+.3"/>
                                              </p:val>
                                            </p:tav>
                                            <p:tav tm="100000">
                                              <p:val>
                                                <p:strVal val="#ppt_w"/>
                                              </p:val>
                                            </p:tav>
                                          </p:tavLst>
                                        </p:anim>
                                        <p:anim calcmode="lin" valueType="num">
                                          <p:cBhvr>
                                            <p:cTn id="28" dur="1000" fill="hold"/>
                                            <p:tgtEl>
                                              <p:spTgt spid="24"/>
                                            </p:tgtEl>
                                            <p:attrNameLst>
                                              <p:attrName>ppt_h</p:attrName>
                                            </p:attrNameLst>
                                          </p:cBhvr>
                                          <p:tavLst>
                                            <p:tav tm="0">
                                              <p:val>
                                                <p:strVal val="#ppt_h"/>
                                              </p:val>
                                            </p:tav>
                                            <p:tav tm="100000">
                                              <p:val>
                                                <p:strVal val="#ppt_h"/>
                                              </p:val>
                                            </p:tav>
                                          </p:tavLst>
                                        </p:anim>
                                        <p:animEffect transition="in" filter="fade">
                                          <p:cBhvr>
                                            <p:cTn id="29" dur="1000"/>
                                            <p:tgtEl>
                                              <p:spTgt spid="24"/>
                                            </p:tgtEl>
                                          </p:cBhvr>
                                        </p:animEffect>
                                      </p:childTnLst>
                                    </p:cTn>
                                  </p:par>
                                </p:childTnLst>
                              </p:cTn>
                            </p:par>
                            <p:par>
                              <p:cTn id="30" fill="hold">
                                <p:stCondLst>
                                  <p:cond delay="5500"/>
                                </p:stCondLst>
                                <p:childTnLst>
                                  <p:par>
                                    <p:cTn id="31" presetID="50" presetClass="entr" presetSubtype="0" decel="10000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1000" fill="hold"/>
                                            <p:tgtEl>
                                              <p:spTgt spid="25"/>
                                            </p:tgtEl>
                                            <p:attrNameLst>
                                              <p:attrName>ppt_w</p:attrName>
                                            </p:attrNameLst>
                                          </p:cBhvr>
                                          <p:tavLst>
                                            <p:tav tm="0">
                                              <p:val>
                                                <p:strVal val="#ppt_w+.3"/>
                                              </p:val>
                                            </p:tav>
                                            <p:tav tm="100000">
                                              <p:val>
                                                <p:strVal val="#ppt_w"/>
                                              </p:val>
                                            </p:tav>
                                          </p:tavLst>
                                        </p:anim>
                                        <p:anim calcmode="lin" valueType="num">
                                          <p:cBhvr>
                                            <p:cTn id="34" dur="1000" fill="hold"/>
                                            <p:tgtEl>
                                              <p:spTgt spid="25"/>
                                            </p:tgtEl>
                                            <p:attrNameLst>
                                              <p:attrName>ppt_h</p:attrName>
                                            </p:attrNameLst>
                                          </p:cBhvr>
                                          <p:tavLst>
                                            <p:tav tm="0">
                                              <p:val>
                                                <p:strVal val="#ppt_h"/>
                                              </p:val>
                                            </p:tav>
                                            <p:tav tm="100000">
                                              <p:val>
                                                <p:strVal val="#ppt_h"/>
                                              </p:val>
                                            </p:tav>
                                          </p:tavLst>
                                        </p:anim>
                                        <p:animEffect transition="in" filter="fade">
                                          <p:cBhvr>
                                            <p:cTn id="35" dur="1000"/>
                                            <p:tgtEl>
                                              <p:spTgt spid="25"/>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1000" fill="hold"/>
                                            <p:tgtEl>
                                              <p:spTgt spid="26"/>
                                            </p:tgtEl>
                                            <p:attrNameLst>
                                              <p:attrName>ppt_w</p:attrName>
                                            </p:attrNameLst>
                                          </p:cBhvr>
                                          <p:tavLst>
                                            <p:tav tm="0">
                                              <p:val>
                                                <p:strVal val="#ppt_w+.3"/>
                                              </p:val>
                                            </p:tav>
                                            <p:tav tm="100000">
                                              <p:val>
                                                <p:strVal val="#ppt_w"/>
                                              </p:val>
                                            </p:tav>
                                          </p:tavLst>
                                        </p:anim>
                                        <p:anim calcmode="lin" valueType="num">
                                          <p:cBhvr>
                                            <p:cTn id="39" dur="1000" fill="hold"/>
                                            <p:tgtEl>
                                              <p:spTgt spid="26"/>
                                            </p:tgtEl>
                                            <p:attrNameLst>
                                              <p:attrName>ppt_h</p:attrName>
                                            </p:attrNameLst>
                                          </p:cBhvr>
                                          <p:tavLst>
                                            <p:tav tm="0">
                                              <p:val>
                                                <p:strVal val="#ppt_h"/>
                                              </p:val>
                                            </p:tav>
                                            <p:tav tm="100000">
                                              <p:val>
                                                <p:strVal val="#ppt_h"/>
                                              </p:val>
                                            </p:tav>
                                          </p:tavLst>
                                        </p:anim>
                                        <p:animEffect transition="in" filter="fade">
                                          <p:cBhvr>
                                            <p:cTn id="40"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4" grpId="0"/>
          <p:bldP spid="25" grpId="0"/>
          <p:bldP spid="2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工作努力方向</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Hard Direction</a:t>
            </a:r>
          </a:p>
        </p:txBody>
      </p:sp>
      <p:sp>
        <p:nvSpPr>
          <p:cNvPr id="30" name="Pentagon 14"/>
          <p:cNvSpPr/>
          <p:nvPr/>
        </p:nvSpPr>
        <p:spPr>
          <a:xfrm>
            <a:off x="6832440" y="2611804"/>
            <a:ext cx="3108099" cy="882279"/>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Parallelogram 15"/>
          <p:cNvSpPr/>
          <p:nvPr/>
        </p:nvSpPr>
        <p:spPr>
          <a:xfrm rot="5400000">
            <a:off x="6998036" y="2446047"/>
            <a:ext cx="1323419" cy="1654611"/>
          </a:xfrm>
          <a:prstGeom prst="parallelogram">
            <a:avLst>
              <a:gd name="adj" fmla="val 331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16"/>
          <p:cNvSpPr/>
          <p:nvPr/>
        </p:nvSpPr>
        <p:spPr>
          <a:xfrm>
            <a:off x="5764951" y="3052944"/>
            <a:ext cx="2722102" cy="8822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Parallelogram 10"/>
          <p:cNvSpPr/>
          <p:nvPr/>
        </p:nvSpPr>
        <p:spPr>
          <a:xfrm rot="5400000">
            <a:off x="5930545" y="2887188"/>
            <a:ext cx="1323419" cy="1654611"/>
          </a:xfrm>
          <a:prstGeom prst="parallelogram">
            <a:avLst>
              <a:gd name="adj" fmla="val 3316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7"/>
          <p:cNvSpPr/>
          <p:nvPr/>
        </p:nvSpPr>
        <p:spPr>
          <a:xfrm>
            <a:off x="4697460" y="3494272"/>
            <a:ext cx="2722102" cy="882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Parallelogram 8"/>
          <p:cNvSpPr/>
          <p:nvPr/>
        </p:nvSpPr>
        <p:spPr>
          <a:xfrm rot="5400000">
            <a:off x="4863054" y="3328327"/>
            <a:ext cx="1323419" cy="1654611"/>
          </a:xfrm>
          <a:prstGeom prst="parallelogram">
            <a:avLst>
              <a:gd name="adj" fmla="val 331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6"/>
          <p:cNvSpPr/>
          <p:nvPr/>
        </p:nvSpPr>
        <p:spPr>
          <a:xfrm>
            <a:off x="3629969" y="3934307"/>
            <a:ext cx="2722102" cy="8822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Parallelogram 5"/>
          <p:cNvSpPr/>
          <p:nvPr/>
        </p:nvSpPr>
        <p:spPr>
          <a:xfrm rot="5400000">
            <a:off x="3795562" y="3769467"/>
            <a:ext cx="1323419" cy="1654611"/>
          </a:xfrm>
          <a:prstGeom prst="parallelogram">
            <a:avLst>
              <a:gd name="adj" fmla="val 331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ectangle 4"/>
          <p:cNvSpPr/>
          <p:nvPr/>
        </p:nvSpPr>
        <p:spPr>
          <a:xfrm>
            <a:off x="0" y="4394745"/>
            <a:ext cx="5284580" cy="8822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9" name="Group 21"/>
          <p:cNvGrpSpPr/>
          <p:nvPr/>
        </p:nvGrpSpPr>
        <p:grpSpPr>
          <a:xfrm>
            <a:off x="5548853" y="4139915"/>
            <a:ext cx="509657" cy="509657"/>
            <a:chOff x="8780463" y="1906588"/>
            <a:chExt cx="360363" cy="360363"/>
          </a:xfrm>
          <a:solidFill>
            <a:schemeClr val="bg1"/>
          </a:solidFill>
        </p:grpSpPr>
        <p:sp>
          <p:nvSpPr>
            <p:cNvPr id="40" name="Freeform 93"/>
            <p:cNvSpPr>
              <a:spLocks noEditPoints="1"/>
            </p:cNvSpPr>
            <p:nvPr/>
          </p:nvSpPr>
          <p:spPr bwMode="auto">
            <a:xfrm>
              <a:off x="8780463" y="1938338"/>
              <a:ext cx="328613" cy="328613"/>
            </a:xfrm>
            <a:custGeom>
              <a:avLst/>
              <a:gdLst/>
              <a:ahLst/>
              <a:cxnLst>
                <a:cxn ang="0">
                  <a:pos x="80" y="3"/>
                </a:cxn>
                <a:cxn ang="0">
                  <a:pos x="73" y="0"/>
                </a:cxn>
                <a:cxn ang="0">
                  <a:pos x="66" y="3"/>
                </a:cxn>
                <a:cxn ang="0">
                  <a:pos x="61" y="9"/>
                </a:cxn>
                <a:cxn ang="0">
                  <a:pos x="58" y="15"/>
                </a:cxn>
                <a:cxn ang="0">
                  <a:pos x="60" y="20"/>
                </a:cxn>
                <a:cxn ang="0">
                  <a:pos x="8" y="41"/>
                </a:cxn>
                <a:cxn ang="0">
                  <a:pos x="1" y="50"/>
                </a:cxn>
                <a:cxn ang="0">
                  <a:pos x="4" y="60"/>
                </a:cxn>
                <a:cxn ang="0">
                  <a:pos x="53" y="108"/>
                </a:cxn>
                <a:cxn ang="0">
                  <a:pos x="61" y="112"/>
                </a:cxn>
                <a:cxn ang="0">
                  <a:pos x="61" y="112"/>
                </a:cxn>
                <a:cxn ang="0">
                  <a:pos x="63" y="111"/>
                </a:cxn>
                <a:cxn ang="0">
                  <a:pos x="72" y="104"/>
                </a:cxn>
                <a:cxn ang="0">
                  <a:pos x="92" y="53"/>
                </a:cxn>
                <a:cxn ang="0">
                  <a:pos x="97" y="55"/>
                </a:cxn>
                <a:cxn ang="0">
                  <a:pos x="104" y="52"/>
                </a:cxn>
                <a:cxn ang="0">
                  <a:pos x="110" y="46"/>
                </a:cxn>
                <a:cxn ang="0">
                  <a:pos x="112" y="40"/>
                </a:cxn>
                <a:cxn ang="0">
                  <a:pos x="110" y="33"/>
                </a:cxn>
                <a:cxn ang="0">
                  <a:pos x="80" y="3"/>
                </a:cxn>
                <a:cxn ang="0">
                  <a:pos x="65" y="102"/>
                </a:cxn>
                <a:cxn ang="0">
                  <a:pos x="62" y="104"/>
                </a:cxn>
                <a:cxn ang="0">
                  <a:pos x="61" y="104"/>
                </a:cxn>
                <a:cxn ang="0">
                  <a:pos x="58" y="103"/>
                </a:cxn>
                <a:cxn ang="0">
                  <a:pos x="9" y="55"/>
                </a:cxn>
                <a:cxn ang="0">
                  <a:pos x="8" y="51"/>
                </a:cxn>
                <a:cxn ang="0">
                  <a:pos x="11" y="48"/>
                </a:cxn>
                <a:cxn ang="0">
                  <a:pos x="34" y="39"/>
                </a:cxn>
                <a:cxn ang="0">
                  <a:pos x="83" y="56"/>
                </a:cxn>
                <a:cxn ang="0">
                  <a:pos x="65" y="102"/>
                </a:cxn>
                <a:cxn ang="0">
                  <a:pos x="104" y="41"/>
                </a:cxn>
                <a:cxn ang="0">
                  <a:pos x="99" y="46"/>
                </a:cxn>
                <a:cxn ang="0">
                  <a:pos x="96" y="46"/>
                </a:cxn>
                <a:cxn ang="0">
                  <a:pos x="89" y="40"/>
                </a:cxn>
                <a:cxn ang="0">
                  <a:pos x="84" y="53"/>
                </a:cxn>
                <a:cxn ang="0">
                  <a:pos x="84" y="52"/>
                </a:cxn>
                <a:cxn ang="0">
                  <a:pos x="50" y="38"/>
                </a:cxn>
                <a:cxn ang="0">
                  <a:pos x="40" y="36"/>
                </a:cxn>
                <a:cxn ang="0">
                  <a:pos x="73" y="23"/>
                </a:cxn>
                <a:cxn ang="0">
                  <a:pos x="66" y="17"/>
                </a:cxn>
                <a:cxn ang="0">
                  <a:pos x="66" y="14"/>
                </a:cxn>
                <a:cxn ang="0">
                  <a:pos x="72" y="9"/>
                </a:cxn>
                <a:cxn ang="0">
                  <a:pos x="75" y="9"/>
                </a:cxn>
                <a:cxn ang="0">
                  <a:pos x="104" y="38"/>
                </a:cxn>
                <a:cxn ang="0">
                  <a:pos x="104" y="41"/>
                </a:cxn>
                <a:cxn ang="0">
                  <a:pos x="104" y="41"/>
                </a:cxn>
                <a:cxn ang="0">
                  <a:pos x="104" y="41"/>
                </a:cxn>
              </a:cxnLst>
              <a:rect l="0" t="0" r="r" b="b"/>
              <a:pathLst>
                <a:path w="112" h="112">
                  <a:moveTo>
                    <a:pt x="80" y="3"/>
                  </a:moveTo>
                  <a:cubicBezTo>
                    <a:pt x="78" y="1"/>
                    <a:pt x="76" y="0"/>
                    <a:pt x="73" y="0"/>
                  </a:cubicBezTo>
                  <a:cubicBezTo>
                    <a:pt x="71" y="0"/>
                    <a:pt x="68" y="1"/>
                    <a:pt x="66" y="3"/>
                  </a:cubicBezTo>
                  <a:cubicBezTo>
                    <a:pt x="61" y="9"/>
                    <a:pt x="61" y="9"/>
                    <a:pt x="61" y="9"/>
                  </a:cubicBezTo>
                  <a:cubicBezTo>
                    <a:pt x="59" y="10"/>
                    <a:pt x="58" y="13"/>
                    <a:pt x="58" y="15"/>
                  </a:cubicBezTo>
                  <a:cubicBezTo>
                    <a:pt x="58" y="17"/>
                    <a:pt x="59" y="19"/>
                    <a:pt x="60" y="20"/>
                  </a:cubicBezTo>
                  <a:cubicBezTo>
                    <a:pt x="8" y="41"/>
                    <a:pt x="8" y="41"/>
                    <a:pt x="8" y="41"/>
                  </a:cubicBezTo>
                  <a:cubicBezTo>
                    <a:pt x="4" y="43"/>
                    <a:pt x="2" y="46"/>
                    <a:pt x="1" y="50"/>
                  </a:cubicBezTo>
                  <a:cubicBezTo>
                    <a:pt x="0" y="53"/>
                    <a:pt x="1" y="57"/>
                    <a:pt x="4" y="60"/>
                  </a:cubicBezTo>
                  <a:cubicBezTo>
                    <a:pt x="53" y="108"/>
                    <a:pt x="53" y="108"/>
                    <a:pt x="53" y="108"/>
                  </a:cubicBezTo>
                  <a:cubicBezTo>
                    <a:pt x="55" y="110"/>
                    <a:pt x="58" y="112"/>
                    <a:pt x="61" y="112"/>
                  </a:cubicBezTo>
                  <a:cubicBezTo>
                    <a:pt x="61" y="112"/>
                    <a:pt x="61" y="112"/>
                    <a:pt x="61" y="112"/>
                  </a:cubicBezTo>
                  <a:cubicBezTo>
                    <a:pt x="62" y="112"/>
                    <a:pt x="63" y="112"/>
                    <a:pt x="63" y="111"/>
                  </a:cubicBezTo>
                  <a:cubicBezTo>
                    <a:pt x="67" y="111"/>
                    <a:pt x="70" y="108"/>
                    <a:pt x="72" y="104"/>
                  </a:cubicBezTo>
                  <a:cubicBezTo>
                    <a:pt x="92" y="53"/>
                    <a:pt x="92" y="53"/>
                    <a:pt x="92" y="53"/>
                  </a:cubicBezTo>
                  <a:cubicBezTo>
                    <a:pt x="94" y="54"/>
                    <a:pt x="95" y="55"/>
                    <a:pt x="97" y="55"/>
                  </a:cubicBezTo>
                  <a:cubicBezTo>
                    <a:pt x="100" y="55"/>
                    <a:pt x="102" y="54"/>
                    <a:pt x="104" y="52"/>
                  </a:cubicBezTo>
                  <a:cubicBezTo>
                    <a:pt x="110" y="46"/>
                    <a:pt x="110" y="46"/>
                    <a:pt x="110" y="46"/>
                  </a:cubicBezTo>
                  <a:cubicBezTo>
                    <a:pt x="111" y="45"/>
                    <a:pt x="112" y="42"/>
                    <a:pt x="112" y="40"/>
                  </a:cubicBezTo>
                  <a:cubicBezTo>
                    <a:pt x="112" y="37"/>
                    <a:pt x="111" y="35"/>
                    <a:pt x="110" y="33"/>
                  </a:cubicBezTo>
                  <a:lnTo>
                    <a:pt x="80" y="3"/>
                  </a:lnTo>
                  <a:close/>
                  <a:moveTo>
                    <a:pt x="65" y="102"/>
                  </a:moveTo>
                  <a:cubicBezTo>
                    <a:pt x="64" y="103"/>
                    <a:pt x="63" y="104"/>
                    <a:pt x="62" y="104"/>
                  </a:cubicBezTo>
                  <a:cubicBezTo>
                    <a:pt x="61" y="104"/>
                    <a:pt x="61" y="104"/>
                    <a:pt x="61" y="104"/>
                  </a:cubicBezTo>
                  <a:cubicBezTo>
                    <a:pt x="60" y="104"/>
                    <a:pt x="59" y="104"/>
                    <a:pt x="58" y="103"/>
                  </a:cubicBezTo>
                  <a:cubicBezTo>
                    <a:pt x="9" y="55"/>
                    <a:pt x="9" y="55"/>
                    <a:pt x="9" y="55"/>
                  </a:cubicBezTo>
                  <a:cubicBezTo>
                    <a:pt x="9" y="54"/>
                    <a:pt x="8" y="52"/>
                    <a:pt x="8" y="51"/>
                  </a:cubicBezTo>
                  <a:cubicBezTo>
                    <a:pt x="9" y="50"/>
                    <a:pt x="9" y="49"/>
                    <a:pt x="11" y="48"/>
                  </a:cubicBezTo>
                  <a:cubicBezTo>
                    <a:pt x="34" y="39"/>
                    <a:pt x="34" y="39"/>
                    <a:pt x="34" y="39"/>
                  </a:cubicBezTo>
                  <a:cubicBezTo>
                    <a:pt x="51" y="44"/>
                    <a:pt x="67" y="39"/>
                    <a:pt x="83" y="56"/>
                  </a:cubicBezTo>
                  <a:lnTo>
                    <a:pt x="65" y="102"/>
                  </a:lnTo>
                  <a:close/>
                  <a:moveTo>
                    <a:pt x="104" y="41"/>
                  </a:moveTo>
                  <a:cubicBezTo>
                    <a:pt x="99" y="46"/>
                    <a:pt x="99" y="46"/>
                    <a:pt x="99" y="46"/>
                  </a:cubicBezTo>
                  <a:cubicBezTo>
                    <a:pt x="98" y="47"/>
                    <a:pt x="97" y="47"/>
                    <a:pt x="96" y="46"/>
                  </a:cubicBezTo>
                  <a:cubicBezTo>
                    <a:pt x="89" y="40"/>
                    <a:pt x="89" y="40"/>
                    <a:pt x="89" y="40"/>
                  </a:cubicBezTo>
                  <a:cubicBezTo>
                    <a:pt x="84" y="53"/>
                    <a:pt x="84" y="53"/>
                    <a:pt x="84" y="53"/>
                  </a:cubicBezTo>
                  <a:cubicBezTo>
                    <a:pt x="84" y="52"/>
                    <a:pt x="84" y="52"/>
                    <a:pt x="84" y="52"/>
                  </a:cubicBezTo>
                  <a:cubicBezTo>
                    <a:pt x="73" y="41"/>
                    <a:pt x="61" y="39"/>
                    <a:pt x="50" y="38"/>
                  </a:cubicBezTo>
                  <a:cubicBezTo>
                    <a:pt x="47" y="38"/>
                    <a:pt x="44" y="37"/>
                    <a:pt x="40" y="36"/>
                  </a:cubicBezTo>
                  <a:cubicBezTo>
                    <a:pt x="73" y="23"/>
                    <a:pt x="73" y="23"/>
                    <a:pt x="73" y="23"/>
                  </a:cubicBezTo>
                  <a:cubicBezTo>
                    <a:pt x="66" y="17"/>
                    <a:pt x="66" y="17"/>
                    <a:pt x="66" y="17"/>
                  </a:cubicBezTo>
                  <a:cubicBezTo>
                    <a:pt x="66" y="16"/>
                    <a:pt x="66" y="15"/>
                    <a:pt x="66" y="14"/>
                  </a:cubicBezTo>
                  <a:cubicBezTo>
                    <a:pt x="72" y="9"/>
                    <a:pt x="72" y="9"/>
                    <a:pt x="72" y="9"/>
                  </a:cubicBezTo>
                  <a:cubicBezTo>
                    <a:pt x="73" y="8"/>
                    <a:pt x="74" y="8"/>
                    <a:pt x="75" y="9"/>
                  </a:cubicBezTo>
                  <a:cubicBezTo>
                    <a:pt x="104" y="38"/>
                    <a:pt x="104" y="38"/>
                    <a:pt x="104" y="38"/>
                  </a:cubicBezTo>
                  <a:cubicBezTo>
                    <a:pt x="105" y="39"/>
                    <a:pt x="105" y="40"/>
                    <a:pt x="104" y="41"/>
                  </a:cubicBezTo>
                  <a:close/>
                  <a:moveTo>
                    <a:pt x="104" y="41"/>
                  </a:moveTo>
                  <a:cubicBezTo>
                    <a:pt x="104" y="41"/>
                    <a:pt x="104" y="41"/>
                    <a:pt x="104" y="41"/>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94"/>
            <p:cNvSpPr>
              <a:spLocks noEditPoints="1"/>
            </p:cNvSpPr>
            <p:nvPr/>
          </p:nvSpPr>
          <p:spPr bwMode="auto">
            <a:xfrm>
              <a:off x="8939213" y="2084388"/>
              <a:ext cx="55563" cy="57150"/>
            </a:xfrm>
            <a:custGeom>
              <a:avLst/>
              <a:gdLst/>
              <a:ahLst/>
              <a:cxnLst>
                <a:cxn ang="0">
                  <a:pos x="10" y="19"/>
                </a:cxn>
                <a:cxn ang="0">
                  <a:pos x="19" y="10"/>
                </a:cxn>
                <a:cxn ang="0">
                  <a:pos x="10" y="0"/>
                </a:cxn>
                <a:cxn ang="0">
                  <a:pos x="0" y="10"/>
                </a:cxn>
                <a:cxn ang="0">
                  <a:pos x="10" y="19"/>
                </a:cxn>
                <a:cxn ang="0">
                  <a:pos x="10" y="4"/>
                </a:cxn>
                <a:cxn ang="0">
                  <a:pos x="16" y="10"/>
                </a:cxn>
                <a:cxn ang="0">
                  <a:pos x="10" y="16"/>
                </a:cxn>
                <a:cxn ang="0">
                  <a:pos x="4" y="10"/>
                </a:cxn>
                <a:cxn ang="0">
                  <a:pos x="10" y="4"/>
                </a:cxn>
                <a:cxn ang="0">
                  <a:pos x="10" y="4"/>
                </a:cxn>
                <a:cxn ang="0">
                  <a:pos x="10" y="4"/>
                </a:cxn>
              </a:cxnLst>
              <a:rect l="0" t="0" r="r" b="b"/>
              <a:pathLst>
                <a:path w="19" h="19">
                  <a:moveTo>
                    <a:pt x="10" y="19"/>
                  </a:moveTo>
                  <a:cubicBezTo>
                    <a:pt x="15" y="19"/>
                    <a:pt x="19" y="15"/>
                    <a:pt x="19" y="10"/>
                  </a:cubicBezTo>
                  <a:cubicBezTo>
                    <a:pt x="19" y="5"/>
                    <a:pt x="15" y="0"/>
                    <a:pt x="10" y="0"/>
                  </a:cubicBezTo>
                  <a:cubicBezTo>
                    <a:pt x="5" y="0"/>
                    <a:pt x="0" y="5"/>
                    <a:pt x="0" y="10"/>
                  </a:cubicBezTo>
                  <a:cubicBezTo>
                    <a:pt x="0" y="15"/>
                    <a:pt x="5" y="19"/>
                    <a:pt x="10" y="19"/>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moveTo>
                    <a:pt x="10" y="4"/>
                  </a:moveTo>
                  <a:cubicBezTo>
                    <a:pt x="10" y="4"/>
                    <a:pt x="10" y="4"/>
                    <a:pt x="10"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95"/>
            <p:cNvSpPr>
              <a:spLocks noEditPoints="1"/>
            </p:cNvSpPr>
            <p:nvPr/>
          </p:nvSpPr>
          <p:spPr bwMode="auto">
            <a:xfrm>
              <a:off x="9085263" y="1906588"/>
              <a:ext cx="55563" cy="55563"/>
            </a:xfrm>
            <a:custGeom>
              <a:avLst/>
              <a:gdLst/>
              <a:ahLst/>
              <a:cxnLst>
                <a:cxn ang="0">
                  <a:pos x="10" y="0"/>
                </a:cxn>
                <a:cxn ang="0">
                  <a:pos x="0" y="9"/>
                </a:cxn>
                <a:cxn ang="0">
                  <a:pos x="10" y="19"/>
                </a:cxn>
                <a:cxn ang="0">
                  <a:pos x="19" y="9"/>
                </a:cxn>
                <a:cxn ang="0">
                  <a:pos x="10" y="0"/>
                </a:cxn>
                <a:cxn ang="0">
                  <a:pos x="10" y="15"/>
                </a:cxn>
                <a:cxn ang="0">
                  <a:pos x="4" y="9"/>
                </a:cxn>
                <a:cxn ang="0">
                  <a:pos x="10" y="4"/>
                </a:cxn>
                <a:cxn ang="0">
                  <a:pos x="16" y="9"/>
                </a:cxn>
                <a:cxn ang="0">
                  <a:pos x="10" y="15"/>
                </a:cxn>
                <a:cxn ang="0">
                  <a:pos x="10" y="15"/>
                </a:cxn>
                <a:cxn ang="0">
                  <a:pos x="10" y="15"/>
                </a:cxn>
              </a:cxnLst>
              <a:rect l="0" t="0" r="r" b="b"/>
              <a:pathLst>
                <a:path w="19" h="19">
                  <a:moveTo>
                    <a:pt x="10" y="0"/>
                  </a:moveTo>
                  <a:cubicBezTo>
                    <a:pt x="4" y="0"/>
                    <a:pt x="0" y="4"/>
                    <a:pt x="0" y="9"/>
                  </a:cubicBezTo>
                  <a:cubicBezTo>
                    <a:pt x="0" y="15"/>
                    <a:pt x="4" y="19"/>
                    <a:pt x="10" y="19"/>
                  </a:cubicBezTo>
                  <a:cubicBezTo>
                    <a:pt x="15" y="19"/>
                    <a:pt x="19" y="15"/>
                    <a:pt x="19" y="9"/>
                  </a:cubicBezTo>
                  <a:cubicBezTo>
                    <a:pt x="19" y="4"/>
                    <a:pt x="15" y="0"/>
                    <a:pt x="10" y="0"/>
                  </a:cubicBezTo>
                  <a:close/>
                  <a:moveTo>
                    <a:pt x="10" y="15"/>
                  </a:moveTo>
                  <a:cubicBezTo>
                    <a:pt x="7" y="15"/>
                    <a:pt x="4" y="13"/>
                    <a:pt x="4" y="9"/>
                  </a:cubicBezTo>
                  <a:cubicBezTo>
                    <a:pt x="4" y="6"/>
                    <a:pt x="7" y="4"/>
                    <a:pt x="10" y="4"/>
                  </a:cubicBezTo>
                  <a:cubicBezTo>
                    <a:pt x="13" y="4"/>
                    <a:pt x="16" y="6"/>
                    <a:pt x="16" y="9"/>
                  </a:cubicBezTo>
                  <a:cubicBezTo>
                    <a:pt x="16" y="13"/>
                    <a:pt x="13" y="15"/>
                    <a:pt x="10" y="15"/>
                  </a:cubicBezTo>
                  <a:close/>
                  <a:moveTo>
                    <a:pt x="10" y="15"/>
                  </a:moveTo>
                  <a:cubicBezTo>
                    <a:pt x="10" y="15"/>
                    <a:pt x="10" y="15"/>
                    <a:pt x="10" y="15"/>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96"/>
            <p:cNvSpPr>
              <a:spLocks noEditPoints="1"/>
            </p:cNvSpPr>
            <p:nvPr/>
          </p:nvSpPr>
          <p:spPr bwMode="auto">
            <a:xfrm>
              <a:off x="8872538" y="2073276"/>
              <a:ext cx="46038" cy="47625"/>
            </a:xfrm>
            <a:custGeom>
              <a:avLst/>
              <a:gdLst/>
              <a:ahLst/>
              <a:cxnLst>
                <a:cxn ang="0">
                  <a:pos x="0" y="8"/>
                </a:cxn>
                <a:cxn ang="0">
                  <a:pos x="8" y="16"/>
                </a:cxn>
                <a:cxn ang="0">
                  <a:pos x="16" y="8"/>
                </a:cxn>
                <a:cxn ang="0">
                  <a:pos x="8" y="0"/>
                </a:cxn>
                <a:cxn ang="0">
                  <a:pos x="0" y="8"/>
                </a:cxn>
                <a:cxn ang="0">
                  <a:pos x="8" y="4"/>
                </a:cxn>
                <a:cxn ang="0">
                  <a:pos x="12" y="8"/>
                </a:cxn>
                <a:cxn ang="0">
                  <a:pos x="8" y="12"/>
                </a:cxn>
                <a:cxn ang="0">
                  <a:pos x="4" y="8"/>
                </a:cxn>
                <a:cxn ang="0">
                  <a:pos x="8" y="4"/>
                </a:cxn>
                <a:cxn ang="0">
                  <a:pos x="8" y="4"/>
                </a:cxn>
                <a:cxn ang="0">
                  <a:pos x="8" y="4"/>
                </a:cxn>
              </a:cxnLst>
              <a:rect l="0" t="0" r="r" b="b"/>
              <a:pathLst>
                <a:path w="16" h="16">
                  <a:moveTo>
                    <a:pt x="0" y="8"/>
                  </a:moveTo>
                  <a:cubicBezTo>
                    <a:pt x="0" y="12"/>
                    <a:pt x="4" y="16"/>
                    <a:pt x="8" y="16"/>
                  </a:cubicBezTo>
                  <a:cubicBezTo>
                    <a:pt x="12" y="16"/>
                    <a:pt x="16" y="12"/>
                    <a:pt x="16" y="8"/>
                  </a:cubicBezTo>
                  <a:cubicBezTo>
                    <a:pt x="16" y="4"/>
                    <a:pt x="12" y="0"/>
                    <a:pt x="8" y="0"/>
                  </a:cubicBezTo>
                  <a:cubicBezTo>
                    <a:pt x="4"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moveTo>
                    <a:pt x="8" y="4"/>
                  </a:moveTo>
                  <a:cubicBezTo>
                    <a:pt x="8" y="4"/>
                    <a:pt x="8" y="4"/>
                    <a:pt x="8"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97"/>
            <p:cNvSpPr>
              <a:spLocks noEditPoints="1"/>
            </p:cNvSpPr>
            <p:nvPr/>
          </p:nvSpPr>
          <p:spPr bwMode="auto">
            <a:xfrm>
              <a:off x="8918575" y="2152651"/>
              <a:ext cx="20638" cy="23813"/>
            </a:xfrm>
            <a:custGeom>
              <a:avLst/>
              <a:gdLst/>
              <a:ahLst/>
              <a:cxnLst>
                <a:cxn ang="0">
                  <a:pos x="7" y="4"/>
                </a:cxn>
                <a:cxn ang="0">
                  <a:pos x="3" y="8"/>
                </a:cxn>
                <a:cxn ang="0">
                  <a:pos x="0" y="4"/>
                </a:cxn>
                <a:cxn ang="0">
                  <a:pos x="3" y="0"/>
                </a:cxn>
                <a:cxn ang="0">
                  <a:pos x="7" y="4"/>
                </a:cxn>
                <a:cxn ang="0">
                  <a:pos x="7" y="4"/>
                </a:cxn>
                <a:cxn ang="0">
                  <a:pos x="7" y="4"/>
                </a:cxn>
              </a:cxnLst>
              <a:rect l="0" t="0" r="r" b="b"/>
              <a:pathLst>
                <a:path w="7" h="8">
                  <a:moveTo>
                    <a:pt x="7" y="4"/>
                  </a:moveTo>
                  <a:cubicBezTo>
                    <a:pt x="7" y="6"/>
                    <a:pt x="6" y="8"/>
                    <a:pt x="3" y="8"/>
                  </a:cubicBezTo>
                  <a:cubicBezTo>
                    <a:pt x="1" y="8"/>
                    <a:pt x="0" y="6"/>
                    <a:pt x="0" y="4"/>
                  </a:cubicBezTo>
                  <a:cubicBezTo>
                    <a:pt x="0" y="2"/>
                    <a:pt x="1" y="0"/>
                    <a:pt x="3" y="0"/>
                  </a:cubicBezTo>
                  <a:cubicBezTo>
                    <a:pt x="6" y="0"/>
                    <a:pt x="7" y="2"/>
                    <a:pt x="7" y="4"/>
                  </a:cubicBezTo>
                  <a:close/>
                  <a:moveTo>
                    <a:pt x="7" y="4"/>
                  </a:moveTo>
                  <a:cubicBezTo>
                    <a:pt x="7" y="4"/>
                    <a:pt x="7" y="4"/>
                    <a:pt x="7"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98"/>
            <p:cNvSpPr>
              <a:spLocks noEditPoints="1"/>
            </p:cNvSpPr>
            <p:nvPr/>
          </p:nvSpPr>
          <p:spPr bwMode="auto">
            <a:xfrm>
              <a:off x="9096375" y="1985963"/>
              <a:ext cx="23813" cy="20638"/>
            </a:xfrm>
            <a:custGeom>
              <a:avLst/>
              <a:gdLst/>
              <a:ahLst/>
              <a:cxnLst>
                <a:cxn ang="0">
                  <a:pos x="8" y="4"/>
                </a:cxn>
                <a:cxn ang="0">
                  <a:pos x="4" y="7"/>
                </a:cxn>
                <a:cxn ang="0">
                  <a:pos x="0" y="4"/>
                </a:cxn>
                <a:cxn ang="0">
                  <a:pos x="4" y="0"/>
                </a:cxn>
                <a:cxn ang="0">
                  <a:pos x="8" y="4"/>
                </a:cxn>
                <a:cxn ang="0">
                  <a:pos x="8" y="4"/>
                </a:cxn>
                <a:cxn ang="0">
                  <a:pos x="8" y="4"/>
                </a:cxn>
              </a:cxnLst>
              <a:rect l="0" t="0" r="r" b="b"/>
              <a:pathLst>
                <a:path w="8" h="7">
                  <a:moveTo>
                    <a:pt x="8" y="4"/>
                  </a:moveTo>
                  <a:cubicBezTo>
                    <a:pt x="8" y="6"/>
                    <a:pt x="6" y="7"/>
                    <a:pt x="4" y="7"/>
                  </a:cubicBezTo>
                  <a:cubicBezTo>
                    <a:pt x="2" y="7"/>
                    <a:pt x="0" y="6"/>
                    <a:pt x="0" y="4"/>
                  </a:cubicBezTo>
                  <a:cubicBezTo>
                    <a:pt x="0" y="1"/>
                    <a:pt x="2" y="0"/>
                    <a:pt x="4" y="0"/>
                  </a:cubicBezTo>
                  <a:cubicBezTo>
                    <a:pt x="6" y="0"/>
                    <a:pt x="8" y="1"/>
                    <a:pt x="8" y="4"/>
                  </a:cubicBezTo>
                  <a:close/>
                  <a:moveTo>
                    <a:pt x="8" y="4"/>
                  </a:moveTo>
                  <a:cubicBezTo>
                    <a:pt x="8" y="4"/>
                    <a:pt x="8" y="4"/>
                    <a:pt x="8"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Freeform 131"/>
          <p:cNvSpPr>
            <a:spLocks noEditPoints="1"/>
          </p:cNvSpPr>
          <p:nvPr/>
        </p:nvSpPr>
        <p:spPr bwMode="auto">
          <a:xfrm>
            <a:off x="6729917" y="3714492"/>
            <a:ext cx="509657" cy="478223"/>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Group 32"/>
          <p:cNvGrpSpPr/>
          <p:nvPr/>
        </p:nvGrpSpPr>
        <p:grpSpPr>
          <a:xfrm>
            <a:off x="7755013" y="3273352"/>
            <a:ext cx="509657" cy="478223"/>
            <a:chOff x="6373813" y="2717801"/>
            <a:chExt cx="360363" cy="338138"/>
          </a:xfrm>
          <a:solidFill>
            <a:schemeClr val="bg1"/>
          </a:solidFill>
        </p:grpSpPr>
        <p:sp>
          <p:nvSpPr>
            <p:cNvPr id="48" name="Freeform 132"/>
            <p:cNvSpPr>
              <a:spLocks noEditPoints="1"/>
            </p:cNvSpPr>
            <p:nvPr/>
          </p:nvSpPr>
          <p:spPr bwMode="auto">
            <a:xfrm>
              <a:off x="6373813" y="2717801"/>
              <a:ext cx="360363" cy="338138"/>
            </a:xfrm>
            <a:custGeom>
              <a:avLst/>
              <a:gdLst/>
              <a:ahLst/>
              <a:cxnLst>
                <a:cxn ang="0">
                  <a:pos x="121" y="25"/>
                </a:cxn>
                <a:cxn ang="0">
                  <a:pos x="98" y="2"/>
                </a:cxn>
                <a:cxn ang="0">
                  <a:pos x="92" y="0"/>
                </a:cxn>
                <a:cxn ang="0">
                  <a:pos x="12" y="0"/>
                </a:cxn>
                <a:cxn ang="0">
                  <a:pos x="0" y="11"/>
                </a:cxn>
                <a:cxn ang="0">
                  <a:pos x="0" y="104"/>
                </a:cxn>
                <a:cxn ang="0">
                  <a:pos x="12" y="115"/>
                </a:cxn>
                <a:cxn ang="0">
                  <a:pos x="111" y="115"/>
                </a:cxn>
                <a:cxn ang="0">
                  <a:pos x="123" y="104"/>
                </a:cxn>
                <a:cxn ang="0">
                  <a:pos x="123" y="31"/>
                </a:cxn>
                <a:cxn ang="0">
                  <a:pos x="121" y="25"/>
                </a:cxn>
                <a:cxn ang="0">
                  <a:pos x="115" y="104"/>
                </a:cxn>
                <a:cxn ang="0">
                  <a:pos x="111" y="107"/>
                </a:cxn>
                <a:cxn ang="0">
                  <a:pos x="12" y="107"/>
                </a:cxn>
                <a:cxn ang="0">
                  <a:pos x="8" y="104"/>
                </a:cxn>
                <a:cxn ang="0">
                  <a:pos x="8" y="11"/>
                </a:cxn>
                <a:cxn ang="0">
                  <a:pos x="12" y="8"/>
                </a:cxn>
                <a:cxn ang="0">
                  <a:pos x="88" y="8"/>
                </a:cxn>
                <a:cxn ang="0">
                  <a:pos x="88" y="23"/>
                </a:cxn>
                <a:cxn ang="0">
                  <a:pos x="100" y="35"/>
                </a:cxn>
                <a:cxn ang="0">
                  <a:pos x="115" y="35"/>
                </a:cxn>
                <a:cxn ang="0">
                  <a:pos x="115" y="104"/>
                </a:cxn>
                <a:cxn ang="0">
                  <a:pos x="104" y="31"/>
                </a:cxn>
                <a:cxn ang="0">
                  <a:pos x="100" y="31"/>
                </a:cxn>
                <a:cxn ang="0">
                  <a:pos x="92" y="23"/>
                </a:cxn>
                <a:cxn ang="0">
                  <a:pos x="92" y="8"/>
                </a:cxn>
                <a:cxn ang="0">
                  <a:pos x="115" y="31"/>
                </a:cxn>
                <a:cxn ang="0">
                  <a:pos x="104" y="31"/>
                </a:cxn>
                <a:cxn ang="0">
                  <a:pos x="104" y="31"/>
                </a:cxn>
                <a:cxn ang="0">
                  <a:pos x="104" y="31"/>
                </a:cxn>
              </a:cxnLst>
              <a:rect l="0" t="0" r="r" b="b"/>
              <a:pathLst>
                <a:path w="123" h="115">
                  <a:moveTo>
                    <a:pt x="121" y="25"/>
                  </a:moveTo>
                  <a:cubicBezTo>
                    <a:pt x="98" y="2"/>
                    <a:pt x="98" y="2"/>
                    <a:pt x="98" y="2"/>
                  </a:cubicBezTo>
                  <a:cubicBezTo>
                    <a:pt x="96" y="1"/>
                    <a:pt x="94" y="0"/>
                    <a:pt x="92" y="0"/>
                  </a:cubicBezTo>
                  <a:cubicBezTo>
                    <a:pt x="12" y="0"/>
                    <a:pt x="12" y="0"/>
                    <a:pt x="12" y="0"/>
                  </a:cubicBezTo>
                  <a:cubicBezTo>
                    <a:pt x="5" y="0"/>
                    <a:pt x="0" y="5"/>
                    <a:pt x="0" y="11"/>
                  </a:cubicBezTo>
                  <a:cubicBezTo>
                    <a:pt x="0" y="104"/>
                    <a:pt x="0" y="104"/>
                    <a:pt x="0" y="104"/>
                  </a:cubicBezTo>
                  <a:cubicBezTo>
                    <a:pt x="0" y="110"/>
                    <a:pt x="5" y="115"/>
                    <a:pt x="12" y="115"/>
                  </a:cubicBezTo>
                  <a:cubicBezTo>
                    <a:pt x="111" y="115"/>
                    <a:pt x="111" y="115"/>
                    <a:pt x="111" y="115"/>
                  </a:cubicBezTo>
                  <a:cubicBezTo>
                    <a:pt x="118" y="115"/>
                    <a:pt x="123" y="110"/>
                    <a:pt x="123" y="104"/>
                  </a:cubicBezTo>
                  <a:cubicBezTo>
                    <a:pt x="123" y="31"/>
                    <a:pt x="123" y="31"/>
                    <a:pt x="123" y="31"/>
                  </a:cubicBezTo>
                  <a:cubicBezTo>
                    <a:pt x="123" y="29"/>
                    <a:pt x="122" y="27"/>
                    <a:pt x="121" y="25"/>
                  </a:cubicBezTo>
                  <a:close/>
                  <a:moveTo>
                    <a:pt x="115" y="104"/>
                  </a:moveTo>
                  <a:cubicBezTo>
                    <a:pt x="115" y="106"/>
                    <a:pt x="113" y="107"/>
                    <a:pt x="111" y="107"/>
                  </a:cubicBezTo>
                  <a:cubicBezTo>
                    <a:pt x="12" y="107"/>
                    <a:pt x="12" y="107"/>
                    <a:pt x="12" y="107"/>
                  </a:cubicBezTo>
                  <a:cubicBezTo>
                    <a:pt x="9" y="107"/>
                    <a:pt x="8" y="106"/>
                    <a:pt x="8" y="104"/>
                  </a:cubicBezTo>
                  <a:cubicBezTo>
                    <a:pt x="8" y="11"/>
                    <a:pt x="8" y="11"/>
                    <a:pt x="8" y="11"/>
                  </a:cubicBezTo>
                  <a:cubicBezTo>
                    <a:pt x="8" y="9"/>
                    <a:pt x="9" y="8"/>
                    <a:pt x="12" y="8"/>
                  </a:cubicBezTo>
                  <a:cubicBezTo>
                    <a:pt x="88" y="8"/>
                    <a:pt x="88" y="8"/>
                    <a:pt x="88" y="8"/>
                  </a:cubicBezTo>
                  <a:cubicBezTo>
                    <a:pt x="88" y="23"/>
                    <a:pt x="88" y="23"/>
                    <a:pt x="88" y="23"/>
                  </a:cubicBezTo>
                  <a:cubicBezTo>
                    <a:pt x="88" y="29"/>
                    <a:pt x="93" y="35"/>
                    <a:pt x="100" y="35"/>
                  </a:cubicBezTo>
                  <a:cubicBezTo>
                    <a:pt x="115" y="35"/>
                    <a:pt x="115" y="35"/>
                    <a:pt x="115" y="35"/>
                  </a:cubicBezTo>
                  <a:lnTo>
                    <a:pt x="115" y="104"/>
                  </a:lnTo>
                  <a:close/>
                  <a:moveTo>
                    <a:pt x="104" y="31"/>
                  </a:moveTo>
                  <a:cubicBezTo>
                    <a:pt x="100" y="31"/>
                    <a:pt x="100" y="31"/>
                    <a:pt x="100" y="31"/>
                  </a:cubicBezTo>
                  <a:cubicBezTo>
                    <a:pt x="96" y="31"/>
                    <a:pt x="92" y="27"/>
                    <a:pt x="92" y="23"/>
                  </a:cubicBezTo>
                  <a:cubicBezTo>
                    <a:pt x="92" y="8"/>
                    <a:pt x="92" y="8"/>
                    <a:pt x="92" y="8"/>
                  </a:cubicBezTo>
                  <a:cubicBezTo>
                    <a:pt x="115" y="31"/>
                    <a:pt x="115" y="31"/>
                    <a:pt x="115" y="31"/>
                  </a:cubicBezTo>
                  <a:lnTo>
                    <a:pt x="104" y="31"/>
                  </a:lnTo>
                  <a:close/>
                  <a:moveTo>
                    <a:pt x="104" y="31"/>
                  </a:moveTo>
                  <a:cubicBezTo>
                    <a:pt x="104" y="31"/>
                    <a:pt x="104" y="31"/>
                    <a:pt x="104" y="31"/>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33"/>
            <p:cNvSpPr>
              <a:spLocks noEditPoints="1"/>
            </p:cNvSpPr>
            <p:nvPr/>
          </p:nvSpPr>
          <p:spPr bwMode="auto">
            <a:xfrm>
              <a:off x="6543675" y="2786063"/>
              <a:ext cx="66675" cy="11113"/>
            </a:xfrm>
            <a:custGeom>
              <a:avLst/>
              <a:gdLst/>
              <a:ahLst/>
              <a:cxnLst>
                <a:cxn ang="0">
                  <a:pos x="1" y="4"/>
                </a:cxn>
                <a:cxn ang="0">
                  <a:pos x="21" y="4"/>
                </a:cxn>
                <a:cxn ang="0">
                  <a:pos x="23" y="2"/>
                </a:cxn>
                <a:cxn ang="0">
                  <a:pos x="21" y="0"/>
                </a:cxn>
                <a:cxn ang="0">
                  <a:pos x="1" y="0"/>
                </a:cxn>
                <a:cxn ang="0">
                  <a:pos x="0" y="2"/>
                </a:cxn>
                <a:cxn ang="0">
                  <a:pos x="1" y="4"/>
                </a:cxn>
                <a:cxn ang="0">
                  <a:pos x="1" y="4"/>
                </a:cxn>
                <a:cxn ang="0">
                  <a:pos x="1" y="4"/>
                </a:cxn>
              </a:cxnLst>
              <a:rect l="0" t="0" r="r" b="b"/>
              <a:pathLst>
                <a:path w="23" h="4">
                  <a:moveTo>
                    <a:pt x="1" y="4"/>
                  </a:moveTo>
                  <a:cubicBezTo>
                    <a:pt x="21" y="4"/>
                    <a:pt x="21" y="4"/>
                    <a:pt x="21" y="4"/>
                  </a:cubicBezTo>
                  <a:cubicBezTo>
                    <a:pt x="22" y="4"/>
                    <a:pt x="23" y="3"/>
                    <a:pt x="23" y="2"/>
                  </a:cubicBezTo>
                  <a:cubicBezTo>
                    <a:pt x="23" y="1"/>
                    <a:pt x="22" y="0"/>
                    <a:pt x="21" y="0"/>
                  </a:cubicBezTo>
                  <a:cubicBezTo>
                    <a:pt x="1" y="0"/>
                    <a:pt x="1" y="0"/>
                    <a:pt x="1" y="0"/>
                  </a:cubicBezTo>
                  <a:cubicBezTo>
                    <a:pt x="0" y="0"/>
                    <a:pt x="0" y="1"/>
                    <a:pt x="0" y="2"/>
                  </a:cubicBezTo>
                  <a:cubicBezTo>
                    <a:pt x="0" y="3"/>
                    <a:pt x="0" y="4"/>
                    <a:pt x="1" y="4"/>
                  </a:cubicBezTo>
                  <a:close/>
                  <a:moveTo>
                    <a:pt x="1" y="4"/>
                  </a:moveTo>
                  <a:cubicBezTo>
                    <a:pt x="1" y="4"/>
                    <a:pt x="1" y="4"/>
                    <a:pt x="1" y="4"/>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34"/>
            <p:cNvSpPr>
              <a:spLocks noEditPoints="1"/>
            </p:cNvSpPr>
            <p:nvPr/>
          </p:nvSpPr>
          <p:spPr bwMode="auto">
            <a:xfrm>
              <a:off x="6543675" y="2820988"/>
              <a:ext cx="66675" cy="9525"/>
            </a:xfrm>
            <a:custGeom>
              <a:avLst/>
              <a:gdLst/>
              <a:ahLst/>
              <a:cxnLst>
                <a:cxn ang="0">
                  <a:pos x="1" y="3"/>
                </a:cxn>
                <a:cxn ang="0">
                  <a:pos x="21" y="3"/>
                </a:cxn>
                <a:cxn ang="0">
                  <a:pos x="23" y="1"/>
                </a:cxn>
                <a:cxn ang="0">
                  <a:pos x="21" y="0"/>
                </a:cxn>
                <a:cxn ang="0">
                  <a:pos x="1" y="0"/>
                </a:cxn>
                <a:cxn ang="0">
                  <a:pos x="0" y="1"/>
                </a:cxn>
                <a:cxn ang="0">
                  <a:pos x="1" y="3"/>
                </a:cxn>
                <a:cxn ang="0">
                  <a:pos x="1" y="3"/>
                </a:cxn>
                <a:cxn ang="0">
                  <a:pos x="1" y="3"/>
                </a:cxn>
              </a:cxnLst>
              <a:rect l="0" t="0" r="r" b="b"/>
              <a:pathLst>
                <a:path w="23" h="3">
                  <a:moveTo>
                    <a:pt x="1" y="3"/>
                  </a:moveTo>
                  <a:cubicBezTo>
                    <a:pt x="21" y="3"/>
                    <a:pt x="21" y="3"/>
                    <a:pt x="21" y="3"/>
                  </a:cubicBezTo>
                  <a:cubicBezTo>
                    <a:pt x="22" y="3"/>
                    <a:pt x="23" y="2"/>
                    <a:pt x="23" y="1"/>
                  </a:cubicBezTo>
                  <a:cubicBezTo>
                    <a:pt x="23" y="0"/>
                    <a:pt x="22" y="0"/>
                    <a:pt x="21" y="0"/>
                  </a:cubicBezTo>
                  <a:cubicBezTo>
                    <a:pt x="1" y="0"/>
                    <a:pt x="1" y="0"/>
                    <a:pt x="1" y="0"/>
                  </a:cubicBezTo>
                  <a:cubicBezTo>
                    <a:pt x="0" y="0"/>
                    <a:pt x="0" y="0"/>
                    <a:pt x="0" y="1"/>
                  </a:cubicBezTo>
                  <a:cubicBezTo>
                    <a:pt x="0" y="2"/>
                    <a:pt x="0" y="3"/>
                    <a:pt x="1" y="3"/>
                  </a:cubicBezTo>
                  <a:close/>
                  <a:moveTo>
                    <a:pt x="1" y="3"/>
                  </a:moveTo>
                  <a:cubicBezTo>
                    <a:pt x="1" y="3"/>
                    <a:pt x="1" y="3"/>
                    <a:pt x="1" y="3"/>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35"/>
            <p:cNvSpPr>
              <a:spLocks noEditPoints="1"/>
            </p:cNvSpPr>
            <p:nvPr/>
          </p:nvSpPr>
          <p:spPr bwMode="auto">
            <a:xfrm>
              <a:off x="6543675" y="2852738"/>
              <a:ext cx="142875" cy="12700"/>
            </a:xfrm>
            <a:custGeom>
              <a:avLst/>
              <a:gdLst/>
              <a:ahLst/>
              <a:cxnLst>
                <a:cxn ang="0">
                  <a:pos x="0" y="2"/>
                </a:cxn>
                <a:cxn ang="0">
                  <a:pos x="1" y="4"/>
                </a:cxn>
                <a:cxn ang="0">
                  <a:pos x="48" y="4"/>
                </a:cxn>
                <a:cxn ang="0">
                  <a:pos x="49" y="2"/>
                </a:cxn>
                <a:cxn ang="0">
                  <a:pos x="48" y="0"/>
                </a:cxn>
                <a:cxn ang="0">
                  <a:pos x="1" y="0"/>
                </a:cxn>
                <a:cxn ang="0">
                  <a:pos x="0" y="2"/>
                </a:cxn>
                <a:cxn ang="0">
                  <a:pos x="0" y="2"/>
                </a:cxn>
                <a:cxn ang="0">
                  <a:pos x="0" y="2"/>
                </a:cxn>
              </a:cxnLst>
              <a:rect l="0" t="0" r="r" b="b"/>
              <a:pathLst>
                <a:path w="49" h="4">
                  <a:moveTo>
                    <a:pt x="0" y="2"/>
                  </a:moveTo>
                  <a:cubicBezTo>
                    <a:pt x="0" y="3"/>
                    <a:pt x="0" y="4"/>
                    <a:pt x="1" y="4"/>
                  </a:cubicBezTo>
                  <a:cubicBezTo>
                    <a:pt x="48" y="4"/>
                    <a:pt x="48" y="4"/>
                    <a:pt x="48" y="4"/>
                  </a:cubicBezTo>
                  <a:cubicBezTo>
                    <a:pt x="49" y="4"/>
                    <a:pt x="49" y="3"/>
                    <a:pt x="49" y="2"/>
                  </a:cubicBezTo>
                  <a:cubicBezTo>
                    <a:pt x="49" y="1"/>
                    <a:pt x="49" y="0"/>
                    <a:pt x="48" y="0"/>
                  </a:cubicBezTo>
                  <a:cubicBezTo>
                    <a:pt x="1" y="0"/>
                    <a:pt x="1" y="0"/>
                    <a:pt x="1" y="0"/>
                  </a:cubicBezTo>
                  <a:cubicBezTo>
                    <a:pt x="0" y="0"/>
                    <a:pt x="0" y="1"/>
                    <a:pt x="0" y="2"/>
                  </a:cubicBezTo>
                  <a:close/>
                  <a:moveTo>
                    <a:pt x="0" y="2"/>
                  </a:moveTo>
                  <a:cubicBezTo>
                    <a:pt x="0" y="2"/>
                    <a:pt x="0" y="2"/>
                    <a:pt x="0" y="2"/>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36"/>
            <p:cNvSpPr>
              <a:spLocks noEditPoints="1"/>
            </p:cNvSpPr>
            <p:nvPr/>
          </p:nvSpPr>
          <p:spPr bwMode="auto">
            <a:xfrm>
              <a:off x="6418263" y="2921001"/>
              <a:ext cx="268288" cy="11113"/>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37"/>
            <p:cNvSpPr>
              <a:spLocks noEditPoints="1"/>
            </p:cNvSpPr>
            <p:nvPr/>
          </p:nvSpPr>
          <p:spPr bwMode="auto">
            <a:xfrm>
              <a:off x="6418263" y="2955926"/>
              <a:ext cx="268288" cy="9525"/>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38"/>
            <p:cNvSpPr>
              <a:spLocks noEditPoints="1"/>
            </p:cNvSpPr>
            <p:nvPr/>
          </p:nvSpPr>
          <p:spPr bwMode="auto">
            <a:xfrm>
              <a:off x="6418263" y="2987676"/>
              <a:ext cx="268288" cy="12700"/>
            </a:xfrm>
            <a:custGeom>
              <a:avLst/>
              <a:gdLst/>
              <a:ahLst/>
              <a:cxnLst>
                <a:cxn ang="0">
                  <a:pos x="91" y="0"/>
                </a:cxn>
                <a:cxn ang="0">
                  <a:pos x="2" y="0"/>
                </a:cxn>
                <a:cxn ang="0">
                  <a:pos x="0" y="2"/>
                </a:cxn>
                <a:cxn ang="0">
                  <a:pos x="2" y="4"/>
                </a:cxn>
                <a:cxn ang="0">
                  <a:pos x="91" y="4"/>
                </a:cxn>
                <a:cxn ang="0">
                  <a:pos x="92" y="2"/>
                </a:cxn>
                <a:cxn ang="0">
                  <a:pos x="91" y="0"/>
                </a:cxn>
                <a:cxn ang="0">
                  <a:pos x="91" y="0"/>
                </a:cxn>
                <a:cxn ang="0">
                  <a:pos x="91" y="0"/>
                </a:cxn>
              </a:cxnLst>
              <a:rect l="0" t="0" r="r" b="b"/>
              <a:pathLst>
                <a:path w="92" h="4">
                  <a:moveTo>
                    <a:pt x="91" y="0"/>
                  </a:moveTo>
                  <a:cubicBezTo>
                    <a:pt x="2" y="0"/>
                    <a:pt x="2" y="0"/>
                    <a:pt x="2" y="0"/>
                  </a:cubicBezTo>
                  <a:cubicBezTo>
                    <a:pt x="1" y="0"/>
                    <a:pt x="0" y="1"/>
                    <a:pt x="0" y="2"/>
                  </a:cubicBezTo>
                  <a:cubicBezTo>
                    <a:pt x="0" y="3"/>
                    <a:pt x="1" y="4"/>
                    <a:pt x="2" y="4"/>
                  </a:cubicBezTo>
                  <a:cubicBezTo>
                    <a:pt x="91" y="4"/>
                    <a:pt x="91" y="4"/>
                    <a:pt x="91" y="4"/>
                  </a:cubicBezTo>
                  <a:cubicBezTo>
                    <a:pt x="92" y="4"/>
                    <a:pt x="92" y="3"/>
                    <a:pt x="92" y="2"/>
                  </a:cubicBezTo>
                  <a:cubicBezTo>
                    <a:pt x="92" y="1"/>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39"/>
            <p:cNvSpPr>
              <a:spLocks noEditPoints="1"/>
            </p:cNvSpPr>
            <p:nvPr/>
          </p:nvSpPr>
          <p:spPr bwMode="auto">
            <a:xfrm>
              <a:off x="6418263" y="2889251"/>
              <a:ext cx="268288" cy="7938"/>
            </a:xfrm>
            <a:custGeom>
              <a:avLst/>
              <a:gdLst/>
              <a:ahLst/>
              <a:cxnLst>
                <a:cxn ang="0">
                  <a:pos x="91" y="0"/>
                </a:cxn>
                <a:cxn ang="0">
                  <a:pos x="2" y="0"/>
                </a:cxn>
                <a:cxn ang="0">
                  <a:pos x="0" y="1"/>
                </a:cxn>
                <a:cxn ang="0">
                  <a:pos x="2" y="3"/>
                </a:cxn>
                <a:cxn ang="0">
                  <a:pos x="91" y="3"/>
                </a:cxn>
                <a:cxn ang="0">
                  <a:pos x="92" y="1"/>
                </a:cxn>
                <a:cxn ang="0">
                  <a:pos x="91" y="0"/>
                </a:cxn>
                <a:cxn ang="0">
                  <a:pos x="91" y="0"/>
                </a:cxn>
                <a:cxn ang="0">
                  <a:pos x="91" y="0"/>
                </a:cxn>
              </a:cxnLst>
              <a:rect l="0" t="0" r="r" b="b"/>
              <a:pathLst>
                <a:path w="92" h="3">
                  <a:moveTo>
                    <a:pt x="91" y="0"/>
                  </a:moveTo>
                  <a:cubicBezTo>
                    <a:pt x="2" y="0"/>
                    <a:pt x="2" y="0"/>
                    <a:pt x="2" y="0"/>
                  </a:cubicBezTo>
                  <a:cubicBezTo>
                    <a:pt x="1" y="0"/>
                    <a:pt x="0" y="0"/>
                    <a:pt x="0" y="1"/>
                  </a:cubicBezTo>
                  <a:cubicBezTo>
                    <a:pt x="0" y="3"/>
                    <a:pt x="1" y="3"/>
                    <a:pt x="2" y="3"/>
                  </a:cubicBezTo>
                  <a:cubicBezTo>
                    <a:pt x="91" y="3"/>
                    <a:pt x="91" y="3"/>
                    <a:pt x="91" y="3"/>
                  </a:cubicBezTo>
                  <a:cubicBezTo>
                    <a:pt x="92" y="3"/>
                    <a:pt x="92" y="3"/>
                    <a:pt x="92" y="1"/>
                  </a:cubicBezTo>
                  <a:cubicBezTo>
                    <a:pt x="92" y="0"/>
                    <a:pt x="92" y="0"/>
                    <a:pt x="91" y="0"/>
                  </a:cubicBezTo>
                  <a:close/>
                  <a:moveTo>
                    <a:pt x="91" y="0"/>
                  </a:moveTo>
                  <a:cubicBezTo>
                    <a:pt x="91" y="0"/>
                    <a:pt x="91" y="0"/>
                    <a:pt x="91" y="0"/>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40"/>
            <p:cNvSpPr>
              <a:spLocks noEditPoints="1"/>
            </p:cNvSpPr>
            <p:nvPr/>
          </p:nvSpPr>
          <p:spPr bwMode="auto">
            <a:xfrm>
              <a:off x="6418263" y="2774951"/>
              <a:ext cx="101600" cy="90488"/>
            </a:xfrm>
            <a:custGeom>
              <a:avLst/>
              <a:gdLst/>
              <a:ahLst/>
              <a:cxnLst>
                <a:cxn ang="0">
                  <a:pos x="4" y="31"/>
                </a:cxn>
                <a:cxn ang="0">
                  <a:pos x="31" y="31"/>
                </a:cxn>
                <a:cxn ang="0">
                  <a:pos x="35" y="27"/>
                </a:cxn>
                <a:cxn ang="0">
                  <a:pos x="35" y="4"/>
                </a:cxn>
                <a:cxn ang="0">
                  <a:pos x="31" y="0"/>
                </a:cxn>
                <a:cxn ang="0">
                  <a:pos x="4" y="0"/>
                </a:cxn>
                <a:cxn ang="0">
                  <a:pos x="0" y="4"/>
                </a:cxn>
                <a:cxn ang="0">
                  <a:pos x="0" y="27"/>
                </a:cxn>
                <a:cxn ang="0">
                  <a:pos x="4" y="31"/>
                </a:cxn>
                <a:cxn ang="0">
                  <a:pos x="8" y="8"/>
                </a:cxn>
                <a:cxn ang="0">
                  <a:pos x="27" y="8"/>
                </a:cxn>
                <a:cxn ang="0">
                  <a:pos x="27" y="23"/>
                </a:cxn>
                <a:cxn ang="0">
                  <a:pos x="8" y="23"/>
                </a:cxn>
                <a:cxn ang="0">
                  <a:pos x="8" y="8"/>
                </a:cxn>
                <a:cxn ang="0">
                  <a:pos x="8" y="8"/>
                </a:cxn>
                <a:cxn ang="0">
                  <a:pos x="8" y="8"/>
                </a:cxn>
              </a:cxnLst>
              <a:rect l="0" t="0" r="r" b="b"/>
              <a:pathLst>
                <a:path w="35" h="31">
                  <a:moveTo>
                    <a:pt x="4" y="31"/>
                  </a:moveTo>
                  <a:cubicBezTo>
                    <a:pt x="31" y="31"/>
                    <a:pt x="31" y="31"/>
                    <a:pt x="31" y="31"/>
                  </a:cubicBezTo>
                  <a:cubicBezTo>
                    <a:pt x="33" y="31"/>
                    <a:pt x="35" y="29"/>
                    <a:pt x="35" y="27"/>
                  </a:cubicBezTo>
                  <a:cubicBezTo>
                    <a:pt x="35" y="4"/>
                    <a:pt x="35" y="4"/>
                    <a:pt x="35" y="4"/>
                  </a:cubicBezTo>
                  <a:cubicBezTo>
                    <a:pt x="35" y="2"/>
                    <a:pt x="33" y="0"/>
                    <a:pt x="31" y="0"/>
                  </a:cubicBezTo>
                  <a:cubicBezTo>
                    <a:pt x="4" y="0"/>
                    <a:pt x="4" y="0"/>
                    <a:pt x="4" y="0"/>
                  </a:cubicBezTo>
                  <a:cubicBezTo>
                    <a:pt x="2" y="0"/>
                    <a:pt x="0" y="2"/>
                    <a:pt x="0" y="4"/>
                  </a:cubicBezTo>
                  <a:cubicBezTo>
                    <a:pt x="0" y="27"/>
                    <a:pt x="0" y="27"/>
                    <a:pt x="0" y="27"/>
                  </a:cubicBezTo>
                  <a:cubicBezTo>
                    <a:pt x="0" y="29"/>
                    <a:pt x="2" y="31"/>
                    <a:pt x="4" y="31"/>
                  </a:cubicBezTo>
                  <a:close/>
                  <a:moveTo>
                    <a:pt x="8" y="8"/>
                  </a:moveTo>
                  <a:cubicBezTo>
                    <a:pt x="27" y="8"/>
                    <a:pt x="27" y="8"/>
                    <a:pt x="27" y="8"/>
                  </a:cubicBezTo>
                  <a:cubicBezTo>
                    <a:pt x="27" y="23"/>
                    <a:pt x="27" y="23"/>
                    <a:pt x="27" y="23"/>
                  </a:cubicBezTo>
                  <a:cubicBezTo>
                    <a:pt x="8" y="23"/>
                    <a:pt x="8" y="23"/>
                    <a:pt x="8" y="23"/>
                  </a:cubicBezTo>
                  <a:lnTo>
                    <a:pt x="8" y="8"/>
                  </a:lnTo>
                  <a:close/>
                  <a:moveTo>
                    <a:pt x="8" y="8"/>
                  </a:moveTo>
                  <a:cubicBezTo>
                    <a:pt x="8" y="8"/>
                    <a:pt x="8" y="8"/>
                    <a:pt x="8" y="8"/>
                  </a:cubicBezTo>
                </a:path>
              </a:pathLst>
            </a:custGeom>
            <a:grp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7" name="Freeform 144"/>
          <p:cNvSpPr>
            <a:spLocks noEditPoints="1"/>
          </p:cNvSpPr>
          <p:nvPr/>
        </p:nvSpPr>
        <p:spPr bwMode="auto">
          <a:xfrm>
            <a:off x="3663089" y="4581056"/>
            <a:ext cx="520881" cy="509657"/>
          </a:xfrm>
          <a:custGeom>
            <a:avLst/>
            <a:gdLst/>
            <a:ahLst/>
            <a:cxnLst>
              <a:cxn ang="0">
                <a:pos x="90" y="0"/>
              </a:cxn>
              <a:cxn ang="0">
                <a:pos x="53" y="26"/>
              </a:cxn>
              <a:cxn ang="0">
                <a:pos x="53" y="26"/>
              </a:cxn>
              <a:cxn ang="0">
                <a:pos x="13" y="66"/>
              </a:cxn>
              <a:cxn ang="0">
                <a:pos x="0" y="106"/>
              </a:cxn>
              <a:cxn ang="0">
                <a:pos x="13" y="123"/>
              </a:cxn>
              <a:cxn ang="0">
                <a:pos x="50" y="114"/>
              </a:cxn>
              <a:cxn ang="0">
                <a:pos x="115" y="51"/>
              </a:cxn>
              <a:cxn ang="0">
                <a:pos x="61" y="91"/>
              </a:cxn>
              <a:cxn ang="0">
                <a:pos x="95" y="45"/>
              </a:cxn>
              <a:cxn ang="0">
                <a:pos x="91" y="64"/>
              </a:cxn>
              <a:cxn ang="0">
                <a:pos x="61" y="94"/>
              </a:cxn>
              <a:cxn ang="0">
                <a:pos x="56" y="78"/>
              </a:cxn>
              <a:cxn ang="0">
                <a:pos x="43" y="66"/>
              </a:cxn>
              <a:cxn ang="0">
                <a:pos x="88" y="34"/>
              </a:cxn>
              <a:cxn ang="0">
                <a:pos x="56" y="78"/>
              </a:cxn>
              <a:cxn ang="0">
                <a:pos x="29" y="61"/>
              </a:cxn>
              <a:cxn ang="0">
                <a:pos x="76" y="28"/>
              </a:cxn>
              <a:cxn ang="0">
                <a:pos x="16" y="115"/>
              </a:cxn>
              <a:cxn ang="0">
                <a:pos x="7" y="110"/>
              </a:cxn>
              <a:cxn ang="0">
                <a:pos x="12" y="93"/>
              </a:cxn>
              <a:cxn ang="0">
                <a:pos x="30" y="111"/>
              </a:cxn>
              <a:cxn ang="0">
                <a:pos x="34" y="110"/>
              </a:cxn>
              <a:cxn ang="0">
                <a:pos x="13" y="89"/>
              </a:cxn>
              <a:cxn ang="0">
                <a:pos x="18" y="72"/>
              </a:cxn>
              <a:cxn ang="0">
                <a:pos x="49" y="106"/>
              </a:cxn>
              <a:cxn ang="0">
                <a:pos x="34" y="110"/>
              </a:cxn>
              <a:cxn ang="0">
                <a:pos x="103" y="52"/>
              </a:cxn>
              <a:cxn ang="0">
                <a:pos x="93" y="29"/>
              </a:cxn>
              <a:cxn ang="0">
                <a:pos x="77" y="13"/>
              </a:cxn>
              <a:cxn ang="0">
                <a:pos x="107" y="16"/>
              </a:cxn>
              <a:cxn ang="0">
                <a:pos x="110" y="45"/>
              </a:cxn>
              <a:cxn ang="0">
                <a:pos x="110" y="45"/>
              </a:cxn>
            </a:cxnLst>
            <a:rect l="0" t="0" r="r" b="b"/>
            <a:pathLst>
              <a:path w="126" h="123">
                <a:moveTo>
                  <a:pt x="112" y="10"/>
                </a:moveTo>
                <a:cubicBezTo>
                  <a:pt x="106" y="4"/>
                  <a:pt x="98" y="0"/>
                  <a:pt x="90" y="0"/>
                </a:cubicBezTo>
                <a:cubicBezTo>
                  <a:pt x="83" y="0"/>
                  <a:pt x="76" y="3"/>
                  <a:pt x="72" y="7"/>
                </a:cubicBezTo>
                <a:cubicBezTo>
                  <a:pt x="53" y="26"/>
                  <a:pt x="53" y="26"/>
                  <a:pt x="53" y="26"/>
                </a:cubicBezTo>
                <a:cubicBezTo>
                  <a:pt x="53" y="26"/>
                  <a:pt x="53" y="26"/>
                  <a:pt x="53" y="26"/>
                </a:cubicBezTo>
                <a:cubicBezTo>
                  <a:pt x="53" y="26"/>
                  <a:pt x="53" y="26"/>
                  <a:pt x="53" y="26"/>
                </a:cubicBezTo>
                <a:cubicBezTo>
                  <a:pt x="53" y="26"/>
                  <a:pt x="53" y="26"/>
                  <a:pt x="53" y="26"/>
                </a:cubicBezTo>
                <a:cubicBezTo>
                  <a:pt x="13" y="66"/>
                  <a:pt x="13" y="66"/>
                  <a:pt x="13" y="66"/>
                </a:cubicBezTo>
                <a:cubicBezTo>
                  <a:pt x="11" y="68"/>
                  <a:pt x="10" y="70"/>
                  <a:pt x="9" y="73"/>
                </a:cubicBezTo>
                <a:cubicBezTo>
                  <a:pt x="0" y="106"/>
                  <a:pt x="0" y="106"/>
                  <a:pt x="0" y="106"/>
                </a:cubicBezTo>
                <a:cubicBezTo>
                  <a:pt x="0" y="106"/>
                  <a:pt x="0" y="108"/>
                  <a:pt x="0" y="110"/>
                </a:cubicBezTo>
                <a:cubicBezTo>
                  <a:pt x="0" y="117"/>
                  <a:pt x="6" y="123"/>
                  <a:pt x="13" y="123"/>
                </a:cubicBezTo>
                <a:cubicBezTo>
                  <a:pt x="15" y="123"/>
                  <a:pt x="17" y="122"/>
                  <a:pt x="18" y="122"/>
                </a:cubicBezTo>
                <a:cubicBezTo>
                  <a:pt x="50" y="114"/>
                  <a:pt x="50" y="114"/>
                  <a:pt x="50" y="114"/>
                </a:cubicBezTo>
                <a:cubicBezTo>
                  <a:pt x="52" y="113"/>
                  <a:pt x="55" y="112"/>
                  <a:pt x="57" y="110"/>
                </a:cubicBezTo>
                <a:cubicBezTo>
                  <a:pt x="115" y="51"/>
                  <a:pt x="115" y="51"/>
                  <a:pt x="115" y="51"/>
                </a:cubicBezTo>
                <a:cubicBezTo>
                  <a:pt x="126" y="40"/>
                  <a:pt x="125" y="22"/>
                  <a:pt x="112" y="10"/>
                </a:cubicBezTo>
                <a:close/>
                <a:moveTo>
                  <a:pt x="61" y="91"/>
                </a:moveTo>
                <a:cubicBezTo>
                  <a:pt x="61" y="88"/>
                  <a:pt x="60" y="85"/>
                  <a:pt x="58" y="81"/>
                </a:cubicBezTo>
                <a:cubicBezTo>
                  <a:pt x="95" y="45"/>
                  <a:pt x="95" y="45"/>
                  <a:pt x="95" y="45"/>
                </a:cubicBezTo>
                <a:cubicBezTo>
                  <a:pt x="97" y="52"/>
                  <a:pt x="96" y="59"/>
                  <a:pt x="91" y="64"/>
                </a:cubicBezTo>
                <a:cubicBezTo>
                  <a:pt x="91" y="64"/>
                  <a:pt x="91" y="64"/>
                  <a:pt x="91" y="64"/>
                </a:cubicBezTo>
                <a:cubicBezTo>
                  <a:pt x="91" y="64"/>
                  <a:pt x="91" y="64"/>
                  <a:pt x="91" y="64"/>
                </a:cubicBezTo>
                <a:cubicBezTo>
                  <a:pt x="61" y="94"/>
                  <a:pt x="61" y="94"/>
                  <a:pt x="61" y="94"/>
                </a:cubicBezTo>
                <a:cubicBezTo>
                  <a:pt x="61" y="93"/>
                  <a:pt x="61" y="92"/>
                  <a:pt x="61" y="91"/>
                </a:cubicBezTo>
                <a:close/>
                <a:moveTo>
                  <a:pt x="56" y="78"/>
                </a:moveTo>
                <a:cubicBezTo>
                  <a:pt x="55" y="76"/>
                  <a:pt x="53" y="73"/>
                  <a:pt x="51" y="71"/>
                </a:cubicBezTo>
                <a:cubicBezTo>
                  <a:pt x="49" y="69"/>
                  <a:pt x="46" y="67"/>
                  <a:pt x="43" y="66"/>
                </a:cubicBezTo>
                <a:cubicBezTo>
                  <a:pt x="80" y="29"/>
                  <a:pt x="80" y="29"/>
                  <a:pt x="80" y="29"/>
                </a:cubicBezTo>
                <a:cubicBezTo>
                  <a:pt x="83" y="30"/>
                  <a:pt x="86" y="32"/>
                  <a:pt x="88" y="34"/>
                </a:cubicBezTo>
                <a:cubicBezTo>
                  <a:pt x="90" y="37"/>
                  <a:pt x="92" y="39"/>
                  <a:pt x="93" y="41"/>
                </a:cubicBezTo>
                <a:lnTo>
                  <a:pt x="56" y="78"/>
                </a:lnTo>
                <a:close/>
                <a:moveTo>
                  <a:pt x="40" y="64"/>
                </a:moveTo>
                <a:cubicBezTo>
                  <a:pt x="36" y="62"/>
                  <a:pt x="33" y="61"/>
                  <a:pt x="29" y="61"/>
                </a:cubicBezTo>
                <a:cubicBezTo>
                  <a:pt x="58" y="32"/>
                  <a:pt x="58" y="32"/>
                  <a:pt x="58" y="32"/>
                </a:cubicBezTo>
                <a:cubicBezTo>
                  <a:pt x="63" y="27"/>
                  <a:pt x="69" y="26"/>
                  <a:pt x="76" y="28"/>
                </a:cubicBezTo>
                <a:lnTo>
                  <a:pt x="40" y="64"/>
                </a:lnTo>
                <a:close/>
                <a:moveTo>
                  <a:pt x="16" y="115"/>
                </a:moveTo>
                <a:cubicBezTo>
                  <a:pt x="15" y="115"/>
                  <a:pt x="14" y="115"/>
                  <a:pt x="13" y="115"/>
                </a:cubicBezTo>
                <a:cubicBezTo>
                  <a:pt x="10" y="115"/>
                  <a:pt x="7" y="113"/>
                  <a:pt x="7" y="110"/>
                </a:cubicBezTo>
                <a:cubicBezTo>
                  <a:pt x="7" y="109"/>
                  <a:pt x="8" y="108"/>
                  <a:pt x="8" y="107"/>
                </a:cubicBezTo>
                <a:cubicBezTo>
                  <a:pt x="12" y="93"/>
                  <a:pt x="12" y="93"/>
                  <a:pt x="12" y="93"/>
                </a:cubicBezTo>
                <a:cubicBezTo>
                  <a:pt x="16" y="93"/>
                  <a:pt x="21" y="94"/>
                  <a:pt x="25" y="98"/>
                </a:cubicBezTo>
                <a:cubicBezTo>
                  <a:pt x="28" y="102"/>
                  <a:pt x="30" y="107"/>
                  <a:pt x="30" y="111"/>
                </a:cubicBezTo>
                <a:lnTo>
                  <a:pt x="16" y="115"/>
                </a:lnTo>
                <a:close/>
                <a:moveTo>
                  <a:pt x="34" y="110"/>
                </a:moveTo>
                <a:cubicBezTo>
                  <a:pt x="34" y="105"/>
                  <a:pt x="31" y="100"/>
                  <a:pt x="27" y="95"/>
                </a:cubicBezTo>
                <a:cubicBezTo>
                  <a:pt x="23" y="91"/>
                  <a:pt x="18" y="89"/>
                  <a:pt x="13" y="89"/>
                </a:cubicBezTo>
                <a:cubicBezTo>
                  <a:pt x="17" y="75"/>
                  <a:pt x="17" y="75"/>
                  <a:pt x="17" y="75"/>
                </a:cubicBezTo>
                <a:cubicBezTo>
                  <a:pt x="17" y="74"/>
                  <a:pt x="17" y="73"/>
                  <a:pt x="18" y="72"/>
                </a:cubicBezTo>
                <a:cubicBezTo>
                  <a:pt x="26" y="67"/>
                  <a:pt x="38" y="68"/>
                  <a:pt x="46" y="77"/>
                </a:cubicBezTo>
                <a:cubicBezTo>
                  <a:pt x="55" y="85"/>
                  <a:pt x="56" y="98"/>
                  <a:pt x="49" y="106"/>
                </a:cubicBezTo>
                <a:cubicBezTo>
                  <a:pt x="49" y="106"/>
                  <a:pt x="48" y="106"/>
                  <a:pt x="48" y="106"/>
                </a:cubicBezTo>
                <a:lnTo>
                  <a:pt x="34" y="110"/>
                </a:lnTo>
                <a:close/>
                <a:moveTo>
                  <a:pt x="110" y="45"/>
                </a:moveTo>
                <a:cubicBezTo>
                  <a:pt x="103" y="52"/>
                  <a:pt x="103" y="52"/>
                  <a:pt x="103" y="52"/>
                </a:cubicBezTo>
                <a:cubicBezTo>
                  <a:pt x="103" y="51"/>
                  <a:pt x="103" y="50"/>
                  <a:pt x="103" y="49"/>
                </a:cubicBezTo>
                <a:cubicBezTo>
                  <a:pt x="103" y="42"/>
                  <a:pt x="99" y="35"/>
                  <a:pt x="93" y="29"/>
                </a:cubicBezTo>
                <a:cubicBezTo>
                  <a:pt x="87" y="23"/>
                  <a:pt x="79" y="19"/>
                  <a:pt x="71" y="19"/>
                </a:cubicBezTo>
                <a:cubicBezTo>
                  <a:pt x="77" y="13"/>
                  <a:pt x="77" y="13"/>
                  <a:pt x="77" y="13"/>
                </a:cubicBezTo>
                <a:cubicBezTo>
                  <a:pt x="80" y="10"/>
                  <a:pt x="85" y="8"/>
                  <a:pt x="90" y="8"/>
                </a:cubicBezTo>
                <a:cubicBezTo>
                  <a:pt x="96" y="8"/>
                  <a:pt x="102" y="11"/>
                  <a:pt x="107" y="16"/>
                </a:cubicBezTo>
                <a:cubicBezTo>
                  <a:pt x="112" y="20"/>
                  <a:pt x="114" y="26"/>
                  <a:pt x="115" y="32"/>
                </a:cubicBezTo>
                <a:cubicBezTo>
                  <a:pt x="115" y="37"/>
                  <a:pt x="113" y="42"/>
                  <a:pt x="110" y="45"/>
                </a:cubicBezTo>
                <a:close/>
                <a:moveTo>
                  <a:pt x="110" y="45"/>
                </a:moveTo>
                <a:cubicBezTo>
                  <a:pt x="110" y="45"/>
                  <a:pt x="110" y="45"/>
                  <a:pt x="110" y="45"/>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72"/>
          <p:cNvSpPr>
            <a:spLocks noEditPoints="1"/>
          </p:cNvSpPr>
          <p:nvPr/>
        </p:nvSpPr>
        <p:spPr bwMode="auto">
          <a:xfrm>
            <a:off x="8893283" y="2816495"/>
            <a:ext cx="509657" cy="509657"/>
          </a:xfrm>
          <a:custGeom>
            <a:avLst/>
            <a:gdLst/>
            <a:ahLst/>
            <a:cxnLst>
              <a:cxn ang="0">
                <a:pos x="121" y="1"/>
              </a:cxn>
              <a:cxn ang="0">
                <a:pos x="119" y="0"/>
              </a:cxn>
              <a:cxn ang="0">
                <a:pos x="117" y="1"/>
              </a:cxn>
              <a:cxn ang="0">
                <a:pos x="2" y="77"/>
              </a:cxn>
              <a:cxn ang="0">
                <a:pos x="0" y="81"/>
              </a:cxn>
              <a:cxn ang="0">
                <a:pos x="2" y="84"/>
              </a:cxn>
              <a:cxn ang="0">
                <a:pos x="32" y="96"/>
              </a:cxn>
              <a:cxn ang="0">
                <a:pos x="46" y="121"/>
              </a:cxn>
              <a:cxn ang="0">
                <a:pos x="50" y="123"/>
              </a:cxn>
              <a:cxn ang="0">
                <a:pos x="50" y="123"/>
              </a:cxn>
              <a:cxn ang="0">
                <a:pos x="53" y="121"/>
              </a:cxn>
              <a:cxn ang="0">
                <a:pos x="61" y="107"/>
              </a:cxn>
              <a:cxn ang="0">
                <a:pos x="98" y="122"/>
              </a:cxn>
              <a:cxn ang="0">
                <a:pos x="100" y="123"/>
              </a:cxn>
              <a:cxn ang="0">
                <a:pos x="101" y="122"/>
              </a:cxn>
              <a:cxn ang="0">
                <a:pos x="103" y="119"/>
              </a:cxn>
              <a:cxn ang="0">
                <a:pos x="123" y="4"/>
              </a:cxn>
              <a:cxn ang="0">
                <a:pos x="121" y="1"/>
              </a:cxn>
              <a:cxn ang="0">
                <a:pos x="12" y="80"/>
              </a:cxn>
              <a:cxn ang="0">
                <a:pos x="101" y="20"/>
              </a:cxn>
              <a:cxn ang="0">
                <a:pos x="36" y="89"/>
              </a:cxn>
              <a:cxn ang="0">
                <a:pos x="35" y="89"/>
              </a:cxn>
              <a:cxn ang="0">
                <a:pos x="12" y="80"/>
              </a:cxn>
              <a:cxn ang="0">
                <a:pos x="39" y="92"/>
              </a:cxn>
              <a:cxn ang="0">
                <a:pos x="39" y="92"/>
              </a:cxn>
              <a:cxn ang="0">
                <a:pos x="112" y="14"/>
              </a:cxn>
              <a:cxn ang="0">
                <a:pos x="50" y="111"/>
              </a:cxn>
              <a:cxn ang="0">
                <a:pos x="39" y="92"/>
              </a:cxn>
              <a:cxn ang="0">
                <a:pos x="97" y="113"/>
              </a:cxn>
              <a:cxn ang="0">
                <a:pos x="64" y="100"/>
              </a:cxn>
              <a:cxn ang="0">
                <a:pos x="61" y="100"/>
              </a:cxn>
              <a:cxn ang="0">
                <a:pos x="112" y="22"/>
              </a:cxn>
              <a:cxn ang="0">
                <a:pos x="97" y="113"/>
              </a:cxn>
              <a:cxn ang="0">
                <a:pos x="97" y="113"/>
              </a:cxn>
              <a:cxn ang="0">
                <a:pos x="97" y="113"/>
              </a:cxn>
            </a:cxnLst>
            <a:rect l="0" t="0" r="r" b="b"/>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 Placeholder 3"/>
          <p:cNvSpPr txBox="1">
            <a:spLocks/>
          </p:cNvSpPr>
          <p:nvPr/>
        </p:nvSpPr>
        <p:spPr>
          <a:xfrm>
            <a:off x="2684398" y="5444793"/>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 Placeholder 3"/>
          <p:cNvSpPr txBox="1">
            <a:spLocks/>
          </p:cNvSpPr>
          <p:nvPr/>
        </p:nvSpPr>
        <p:spPr>
          <a:xfrm>
            <a:off x="6616342" y="4567042"/>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 Placeholder 3"/>
          <p:cNvSpPr txBox="1">
            <a:spLocks/>
          </p:cNvSpPr>
          <p:nvPr/>
        </p:nvSpPr>
        <p:spPr>
          <a:xfrm>
            <a:off x="1980260" y="3228869"/>
            <a:ext cx="2013060" cy="4431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 Placeholder 3"/>
          <p:cNvSpPr txBox="1">
            <a:spLocks/>
          </p:cNvSpPr>
          <p:nvPr/>
        </p:nvSpPr>
        <p:spPr>
          <a:xfrm>
            <a:off x="4164204" y="2327279"/>
            <a:ext cx="2013060" cy="443198"/>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 Placeholder 3"/>
          <p:cNvSpPr txBox="1">
            <a:spLocks/>
          </p:cNvSpPr>
          <p:nvPr/>
        </p:nvSpPr>
        <p:spPr>
          <a:xfrm>
            <a:off x="7480521" y="1926823"/>
            <a:ext cx="2013060" cy="429605"/>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just" defTabSz="1058730">
              <a:lnSpc>
                <a:spcPct val="120000"/>
              </a:lnSpc>
              <a:defRPr/>
            </a:pPr>
            <a:r>
              <a:rPr lang="zh-CN" altLang="en-US"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8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6260526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1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slide(fromLeft)">
                                      <p:cBhvr>
                                        <p:cTn id="16" dur="500"/>
                                        <p:tgtEl>
                                          <p:spTgt spid="38"/>
                                        </p:tgtEl>
                                      </p:cBhvr>
                                    </p:animEffect>
                                  </p:childTnLst>
                                </p:cTn>
                              </p:par>
                            </p:childTnLst>
                          </p:cTn>
                        </p:par>
                        <p:par>
                          <p:cTn id="17" fill="hold">
                            <p:stCondLst>
                              <p:cond delay="1800"/>
                            </p:stCondLst>
                            <p:childTnLst>
                              <p:par>
                                <p:cTn id="18" presetID="53" presetClass="entr" presetSubtype="0" fill="hold" grpId="0" nodeType="afterEffect">
                                  <p:stCondLst>
                                    <p:cond delay="0"/>
                                  </p:stCondLst>
                                  <p:childTnLst>
                                    <p:set>
                                      <p:cBhvr>
                                        <p:cTn id="19" dur="1" fill="hold">
                                          <p:stCondLst>
                                            <p:cond delay="0"/>
                                          </p:stCondLst>
                                        </p:cTn>
                                        <p:tgtEl>
                                          <p:spTgt spid="57"/>
                                        </p:tgtEl>
                                        <p:attrNameLst>
                                          <p:attrName>style.visibility</p:attrName>
                                        </p:attrNameLst>
                                      </p:cBhvr>
                                      <p:to>
                                        <p:strVal val="visible"/>
                                      </p:to>
                                    </p:set>
                                    <p:anim calcmode="lin" valueType="num">
                                      <p:cBhvr>
                                        <p:cTn id="20" dur="500" fill="hold"/>
                                        <p:tgtEl>
                                          <p:spTgt spid="57"/>
                                        </p:tgtEl>
                                        <p:attrNameLst>
                                          <p:attrName>ppt_w</p:attrName>
                                        </p:attrNameLst>
                                      </p:cBhvr>
                                      <p:tavLst>
                                        <p:tav tm="0">
                                          <p:val>
                                            <p:fltVal val="0"/>
                                          </p:val>
                                        </p:tav>
                                        <p:tav tm="100000">
                                          <p:val>
                                            <p:strVal val="#ppt_w"/>
                                          </p:val>
                                        </p:tav>
                                      </p:tavLst>
                                    </p:anim>
                                    <p:anim calcmode="lin" valueType="num">
                                      <p:cBhvr>
                                        <p:cTn id="21" dur="500" fill="hold"/>
                                        <p:tgtEl>
                                          <p:spTgt spid="57"/>
                                        </p:tgtEl>
                                        <p:attrNameLst>
                                          <p:attrName>ppt_h</p:attrName>
                                        </p:attrNameLst>
                                      </p:cBhvr>
                                      <p:tavLst>
                                        <p:tav tm="0">
                                          <p:val>
                                            <p:fltVal val="0"/>
                                          </p:val>
                                        </p:tav>
                                        <p:tav tm="100000">
                                          <p:val>
                                            <p:strVal val="#ppt_h"/>
                                          </p:val>
                                        </p:tav>
                                      </p:tavLst>
                                    </p:anim>
                                    <p:animEffect transition="in" filter="fade">
                                      <p:cBhvr>
                                        <p:cTn id="22" dur="500"/>
                                        <p:tgtEl>
                                          <p:spTgt spid="57"/>
                                        </p:tgtEl>
                                      </p:cBhvr>
                                    </p:animEffect>
                                  </p:childTnLst>
                                </p:cTn>
                              </p:par>
                            </p:childTnLst>
                          </p:cTn>
                        </p:par>
                        <p:par>
                          <p:cTn id="23" fill="hold">
                            <p:stCondLst>
                              <p:cond delay="2300"/>
                            </p:stCondLst>
                            <p:childTnLst>
                              <p:par>
                                <p:cTn id="24" presetID="22" presetClass="entr" presetSubtype="2"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right)">
                                      <p:cBhvr>
                                        <p:cTn id="26" dur="500"/>
                                        <p:tgtEl>
                                          <p:spTgt spid="37"/>
                                        </p:tgtEl>
                                      </p:cBhvr>
                                    </p:animEffect>
                                  </p:childTnLst>
                                </p:cTn>
                              </p:par>
                            </p:childTnLst>
                          </p:cTn>
                        </p:par>
                        <p:par>
                          <p:cTn id="27" fill="hold">
                            <p:stCondLst>
                              <p:cond delay="2800"/>
                            </p:stCondLst>
                            <p:childTnLst>
                              <p:par>
                                <p:cTn id="28" presetID="12" presetClass="entr" presetSubtype="8"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Left)">
                                      <p:cBhvr>
                                        <p:cTn id="30" dur="500"/>
                                        <p:tgtEl>
                                          <p:spTgt spid="36"/>
                                        </p:tgtEl>
                                      </p:cBhvr>
                                    </p:animEffect>
                                  </p:childTnLst>
                                </p:cTn>
                              </p:par>
                            </p:childTnLst>
                          </p:cTn>
                        </p:par>
                        <p:par>
                          <p:cTn id="31" fill="hold">
                            <p:stCondLst>
                              <p:cond delay="3300"/>
                            </p:stCondLst>
                            <p:childTnLst>
                              <p:par>
                                <p:cTn id="32" presetID="53"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par>
                          <p:cTn id="37" fill="hold">
                            <p:stCondLst>
                              <p:cond delay="3800"/>
                            </p:stCondLst>
                            <p:childTnLst>
                              <p:par>
                                <p:cTn id="38" presetID="22" presetClass="entr" presetSubtype="2"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4300"/>
                            </p:stCondLst>
                            <p:childTnLst>
                              <p:par>
                                <p:cTn id="42" presetID="12" presetClass="entr" presetSubtype="8" fill="hold" grpId="0"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slide(fromLeft)">
                                      <p:cBhvr>
                                        <p:cTn id="44" dur="500"/>
                                        <p:tgtEl>
                                          <p:spTgt spid="34"/>
                                        </p:tgtEl>
                                      </p:cBhvr>
                                    </p:animEffect>
                                  </p:childTnLst>
                                </p:cTn>
                              </p:par>
                            </p:childTnLst>
                          </p:cTn>
                        </p:par>
                        <p:par>
                          <p:cTn id="45" fill="hold">
                            <p:stCondLst>
                              <p:cond delay="4800"/>
                            </p:stCondLst>
                            <p:childTnLst>
                              <p:par>
                                <p:cTn id="46" presetID="53" presetClass="entr" presetSubtype="0"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p:cTn id="48" dur="500" fill="hold"/>
                                        <p:tgtEl>
                                          <p:spTgt spid="46"/>
                                        </p:tgtEl>
                                        <p:attrNameLst>
                                          <p:attrName>ppt_w</p:attrName>
                                        </p:attrNameLst>
                                      </p:cBhvr>
                                      <p:tavLst>
                                        <p:tav tm="0">
                                          <p:val>
                                            <p:fltVal val="0"/>
                                          </p:val>
                                        </p:tav>
                                        <p:tav tm="100000">
                                          <p:val>
                                            <p:strVal val="#ppt_w"/>
                                          </p:val>
                                        </p:tav>
                                      </p:tavLst>
                                    </p:anim>
                                    <p:anim calcmode="lin" valueType="num">
                                      <p:cBhvr>
                                        <p:cTn id="49" dur="500" fill="hold"/>
                                        <p:tgtEl>
                                          <p:spTgt spid="46"/>
                                        </p:tgtEl>
                                        <p:attrNameLst>
                                          <p:attrName>ppt_h</p:attrName>
                                        </p:attrNameLst>
                                      </p:cBhvr>
                                      <p:tavLst>
                                        <p:tav tm="0">
                                          <p:val>
                                            <p:fltVal val="0"/>
                                          </p:val>
                                        </p:tav>
                                        <p:tav tm="100000">
                                          <p:val>
                                            <p:strVal val="#ppt_h"/>
                                          </p:val>
                                        </p:tav>
                                      </p:tavLst>
                                    </p:anim>
                                    <p:animEffect transition="in" filter="fade">
                                      <p:cBhvr>
                                        <p:cTn id="50" dur="500"/>
                                        <p:tgtEl>
                                          <p:spTgt spid="46"/>
                                        </p:tgtEl>
                                      </p:cBhvr>
                                    </p:animEffect>
                                  </p:childTnLst>
                                </p:cTn>
                              </p:par>
                            </p:childTnLst>
                          </p:cTn>
                        </p:par>
                        <p:par>
                          <p:cTn id="51" fill="hold">
                            <p:stCondLst>
                              <p:cond delay="5300"/>
                            </p:stCondLst>
                            <p:childTnLst>
                              <p:par>
                                <p:cTn id="52" presetID="22" presetClass="entr" presetSubtype="2"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right)">
                                      <p:cBhvr>
                                        <p:cTn id="54" dur="500"/>
                                        <p:tgtEl>
                                          <p:spTgt spid="33"/>
                                        </p:tgtEl>
                                      </p:cBhvr>
                                    </p:animEffect>
                                  </p:childTnLst>
                                </p:cTn>
                              </p:par>
                            </p:childTnLst>
                          </p:cTn>
                        </p:par>
                        <p:par>
                          <p:cTn id="55" fill="hold">
                            <p:stCondLst>
                              <p:cond delay="5800"/>
                            </p:stCondLst>
                            <p:childTnLst>
                              <p:par>
                                <p:cTn id="56" presetID="12" presetClass="entr" presetSubtype="8"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slide(fromLeft)">
                                      <p:cBhvr>
                                        <p:cTn id="58" dur="500"/>
                                        <p:tgtEl>
                                          <p:spTgt spid="32"/>
                                        </p:tgtEl>
                                      </p:cBhvr>
                                    </p:animEffect>
                                  </p:childTnLst>
                                </p:cTn>
                              </p:par>
                            </p:childTnLst>
                          </p:cTn>
                        </p:par>
                        <p:par>
                          <p:cTn id="59" fill="hold">
                            <p:stCondLst>
                              <p:cond delay="6300"/>
                            </p:stCondLst>
                            <p:childTnLst>
                              <p:par>
                                <p:cTn id="60" presetID="53" presetClass="entr" presetSubtype="0" fill="hold" nodeType="afterEffect">
                                  <p:stCondLst>
                                    <p:cond delay="0"/>
                                  </p:stCondLst>
                                  <p:childTnLst>
                                    <p:set>
                                      <p:cBhvr>
                                        <p:cTn id="61" dur="1" fill="hold">
                                          <p:stCondLst>
                                            <p:cond delay="0"/>
                                          </p:stCondLst>
                                        </p:cTn>
                                        <p:tgtEl>
                                          <p:spTgt spid="47"/>
                                        </p:tgtEl>
                                        <p:attrNameLst>
                                          <p:attrName>style.visibility</p:attrName>
                                        </p:attrNameLst>
                                      </p:cBhvr>
                                      <p:to>
                                        <p:strVal val="visible"/>
                                      </p:to>
                                    </p:set>
                                    <p:anim calcmode="lin" valueType="num">
                                      <p:cBhvr>
                                        <p:cTn id="62" dur="500" fill="hold"/>
                                        <p:tgtEl>
                                          <p:spTgt spid="47"/>
                                        </p:tgtEl>
                                        <p:attrNameLst>
                                          <p:attrName>ppt_w</p:attrName>
                                        </p:attrNameLst>
                                      </p:cBhvr>
                                      <p:tavLst>
                                        <p:tav tm="0">
                                          <p:val>
                                            <p:fltVal val="0"/>
                                          </p:val>
                                        </p:tav>
                                        <p:tav tm="100000">
                                          <p:val>
                                            <p:strVal val="#ppt_w"/>
                                          </p:val>
                                        </p:tav>
                                      </p:tavLst>
                                    </p:anim>
                                    <p:anim calcmode="lin" valueType="num">
                                      <p:cBhvr>
                                        <p:cTn id="63" dur="500" fill="hold"/>
                                        <p:tgtEl>
                                          <p:spTgt spid="47"/>
                                        </p:tgtEl>
                                        <p:attrNameLst>
                                          <p:attrName>ppt_h</p:attrName>
                                        </p:attrNameLst>
                                      </p:cBhvr>
                                      <p:tavLst>
                                        <p:tav tm="0">
                                          <p:val>
                                            <p:fltVal val="0"/>
                                          </p:val>
                                        </p:tav>
                                        <p:tav tm="100000">
                                          <p:val>
                                            <p:strVal val="#ppt_h"/>
                                          </p:val>
                                        </p:tav>
                                      </p:tavLst>
                                    </p:anim>
                                    <p:animEffect transition="in" filter="fade">
                                      <p:cBhvr>
                                        <p:cTn id="64" dur="500"/>
                                        <p:tgtEl>
                                          <p:spTgt spid="47"/>
                                        </p:tgtEl>
                                      </p:cBhvr>
                                    </p:animEffect>
                                  </p:childTnLst>
                                </p:cTn>
                              </p:par>
                            </p:childTnLst>
                          </p:cTn>
                        </p:par>
                        <p:par>
                          <p:cTn id="65" fill="hold">
                            <p:stCondLst>
                              <p:cond delay="6800"/>
                            </p:stCondLst>
                            <p:childTnLst>
                              <p:par>
                                <p:cTn id="66" presetID="22" presetClass="entr" presetSubtype="2"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right)">
                                      <p:cBhvr>
                                        <p:cTn id="68" dur="500"/>
                                        <p:tgtEl>
                                          <p:spTgt spid="31"/>
                                        </p:tgtEl>
                                      </p:cBhvr>
                                    </p:animEffect>
                                  </p:childTnLst>
                                </p:cTn>
                              </p:par>
                            </p:childTnLst>
                          </p:cTn>
                        </p:par>
                        <p:par>
                          <p:cTn id="69" fill="hold">
                            <p:stCondLst>
                              <p:cond delay="7300"/>
                            </p:stCondLst>
                            <p:childTnLst>
                              <p:par>
                                <p:cTn id="70" presetID="12" presetClass="entr" presetSubtype="8"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slide(fromLeft)">
                                      <p:cBhvr>
                                        <p:cTn id="72" dur="500"/>
                                        <p:tgtEl>
                                          <p:spTgt spid="30"/>
                                        </p:tgtEl>
                                      </p:cBhvr>
                                    </p:animEffect>
                                  </p:childTnLst>
                                </p:cTn>
                              </p:par>
                            </p:childTnLst>
                          </p:cTn>
                        </p:par>
                        <p:par>
                          <p:cTn id="73" fill="hold">
                            <p:stCondLst>
                              <p:cond delay="7800"/>
                            </p:stCondLst>
                            <p:childTnLst>
                              <p:par>
                                <p:cTn id="74" presetID="53" presetClass="entr" presetSubtype="0" fill="hold" grpId="0" nodeType="afterEffect">
                                  <p:stCondLst>
                                    <p:cond delay="0"/>
                                  </p:stCondLst>
                                  <p:childTnLst>
                                    <p:set>
                                      <p:cBhvr>
                                        <p:cTn id="75" dur="1" fill="hold">
                                          <p:stCondLst>
                                            <p:cond delay="0"/>
                                          </p:stCondLst>
                                        </p:cTn>
                                        <p:tgtEl>
                                          <p:spTgt spid="58"/>
                                        </p:tgtEl>
                                        <p:attrNameLst>
                                          <p:attrName>style.visibility</p:attrName>
                                        </p:attrNameLst>
                                      </p:cBhvr>
                                      <p:to>
                                        <p:strVal val="visible"/>
                                      </p:to>
                                    </p:set>
                                    <p:anim calcmode="lin" valueType="num">
                                      <p:cBhvr>
                                        <p:cTn id="76" dur="500" fill="hold"/>
                                        <p:tgtEl>
                                          <p:spTgt spid="58"/>
                                        </p:tgtEl>
                                        <p:attrNameLst>
                                          <p:attrName>ppt_w</p:attrName>
                                        </p:attrNameLst>
                                      </p:cBhvr>
                                      <p:tavLst>
                                        <p:tav tm="0">
                                          <p:val>
                                            <p:fltVal val="0"/>
                                          </p:val>
                                        </p:tav>
                                        <p:tav tm="100000">
                                          <p:val>
                                            <p:strVal val="#ppt_w"/>
                                          </p:val>
                                        </p:tav>
                                      </p:tavLst>
                                    </p:anim>
                                    <p:anim calcmode="lin" valueType="num">
                                      <p:cBhvr>
                                        <p:cTn id="77" dur="500" fill="hold"/>
                                        <p:tgtEl>
                                          <p:spTgt spid="58"/>
                                        </p:tgtEl>
                                        <p:attrNameLst>
                                          <p:attrName>ppt_h</p:attrName>
                                        </p:attrNameLst>
                                      </p:cBhvr>
                                      <p:tavLst>
                                        <p:tav tm="0">
                                          <p:val>
                                            <p:fltVal val="0"/>
                                          </p:val>
                                        </p:tav>
                                        <p:tav tm="100000">
                                          <p:val>
                                            <p:strVal val="#ppt_h"/>
                                          </p:val>
                                        </p:tav>
                                      </p:tavLst>
                                    </p:anim>
                                    <p:animEffect transition="in" filter="fade">
                                      <p:cBhvr>
                                        <p:cTn id="78" dur="500"/>
                                        <p:tgtEl>
                                          <p:spTgt spid="58"/>
                                        </p:tgtEl>
                                      </p:cBhvr>
                                    </p:animEffect>
                                  </p:childTnLst>
                                </p:cTn>
                              </p:par>
                            </p:childTnLst>
                          </p:cTn>
                        </p:par>
                        <p:par>
                          <p:cTn id="79" fill="hold">
                            <p:stCondLst>
                              <p:cond delay="8300"/>
                            </p:stCondLst>
                            <p:childTnLst>
                              <p:par>
                                <p:cTn id="80" presetID="22" presetClass="entr" presetSubtype="1" fill="hold" grpId="0" nodeType="after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up)">
                                      <p:cBhvr>
                                        <p:cTn id="82" dur="500"/>
                                        <p:tgtEl>
                                          <p:spTgt spid="59"/>
                                        </p:tgtEl>
                                      </p:cBhvr>
                                    </p:animEffect>
                                  </p:childTnLst>
                                </p:cTn>
                              </p:par>
                            </p:childTnLst>
                          </p:cTn>
                        </p:par>
                        <p:par>
                          <p:cTn id="83" fill="hold">
                            <p:stCondLst>
                              <p:cond delay="8800"/>
                            </p:stCondLst>
                            <p:childTnLst>
                              <p:par>
                                <p:cTn id="84" presetID="22" presetClass="entr" presetSubtype="2" fill="hold" grpId="0" nodeType="after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wipe(right)">
                                      <p:cBhvr>
                                        <p:cTn id="86" dur="500"/>
                                        <p:tgtEl>
                                          <p:spTgt spid="61"/>
                                        </p:tgtEl>
                                      </p:cBhvr>
                                    </p:animEffect>
                                  </p:childTnLst>
                                </p:cTn>
                              </p:par>
                            </p:childTnLst>
                          </p:cTn>
                        </p:par>
                        <p:par>
                          <p:cTn id="87" fill="hold">
                            <p:stCondLst>
                              <p:cond delay="9300"/>
                            </p:stCondLst>
                            <p:childTnLst>
                              <p:par>
                                <p:cTn id="88" presetID="22" presetClass="entr" presetSubtype="8"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wipe(left)">
                                      <p:cBhvr>
                                        <p:cTn id="90" dur="500"/>
                                        <p:tgtEl>
                                          <p:spTgt spid="60"/>
                                        </p:tgtEl>
                                      </p:cBhvr>
                                    </p:animEffect>
                                  </p:childTnLst>
                                </p:cTn>
                              </p:par>
                            </p:childTnLst>
                          </p:cTn>
                        </p:par>
                        <p:par>
                          <p:cTn id="91" fill="hold">
                            <p:stCondLst>
                              <p:cond delay="9800"/>
                            </p:stCondLst>
                            <p:childTnLst>
                              <p:par>
                                <p:cTn id="92" presetID="22" presetClass="entr" presetSubtype="2" fill="hold" grpId="0" nodeType="after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wipe(right)">
                                      <p:cBhvr>
                                        <p:cTn id="94" dur="500"/>
                                        <p:tgtEl>
                                          <p:spTgt spid="62"/>
                                        </p:tgtEl>
                                      </p:cBhvr>
                                    </p:animEffect>
                                  </p:childTnLst>
                                </p:cTn>
                              </p:par>
                            </p:childTnLst>
                          </p:cTn>
                        </p:par>
                        <p:par>
                          <p:cTn id="95" fill="hold">
                            <p:stCondLst>
                              <p:cond delay="10300"/>
                            </p:stCondLst>
                            <p:childTnLst>
                              <p:par>
                                <p:cTn id="96" presetID="22" presetClass="entr" presetSubtype="1" fill="hold" grpId="0"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wipe(up)">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0" grpId="0" animBg="1"/>
      <p:bldP spid="31" grpId="0" animBg="1"/>
      <p:bldP spid="32" grpId="0" animBg="1"/>
      <p:bldP spid="33" grpId="0" animBg="1"/>
      <p:bldP spid="34" grpId="0" animBg="1"/>
      <p:bldP spid="35" grpId="0" animBg="1"/>
      <p:bldP spid="36" grpId="0" animBg="1"/>
      <p:bldP spid="37" grpId="0" animBg="1"/>
      <p:bldP spid="38" grpId="0" animBg="1"/>
      <p:bldP spid="46" grpId="0" animBg="1"/>
      <p:bldP spid="57" grpId="0" animBg="1"/>
      <p:bldP spid="58" grpId="0" animBg="1"/>
      <p:bldP spid="59" grpId="0"/>
      <p:bldP spid="60" grpId="0"/>
      <p:bldP spid="61" grpId="0"/>
      <p:bldP spid="62" grpId="0"/>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036565" y="428017"/>
            <a:ext cx="5031894" cy="5152887"/>
            <a:chOff x="5528177" y="3619500"/>
            <a:chExt cx="3565023" cy="3650745"/>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 name="椭圆 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5071739" y="1078914"/>
            <a:ext cx="1879047" cy="1015663"/>
          </a:xfrm>
          <a:prstGeom prst="rect">
            <a:avLst/>
          </a:prstGeom>
          <a:noFill/>
        </p:spPr>
        <p:txBody>
          <a:bodyPr wrap="square" rtlCol="0">
            <a:spAutoFit/>
          </a:bodyPr>
          <a:lstStyle/>
          <a:p>
            <a:pPr algn="ctr"/>
            <a:r>
              <a:rPr lang="zh-CN" altLang="en-US" sz="4400" spc="300"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4400" spc="3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255532" y="5037190"/>
            <a:ext cx="1338923" cy="586310"/>
            <a:chOff x="2328257" y="4927865"/>
            <a:chExt cx="1537897" cy="693218"/>
          </a:xfrm>
        </p:grpSpPr>
        <p:sp>
          <p:nvSpPr>
            <p:cNvPr id="41" name="TextBox 111"/>
            <p:cNvSpPr txBox="1"/>
            <p:nvPr/>
          </p:nvSpPr>
          <p:spPr>
            <a:xfrm>
              <a:off x="2328257" y="4927865"/>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工作汇报</a:t>
              </a:r>
            </a:p>
          </p:txBody>
        </p:sp>
        <p:sp>
          <p:nvSpPr>
            <p:cNvPr id="42" name="TextBox 112"/>
            <p:cNvSpPr txBox="1"/>
            <p:nvPr/>
          </p:nvSpPr>
          <p:spPr>
            <a:xfrm>
              <a:off x="2419470" y="5322308"/>
              <a:ext cx="1286284" cy="298775"/>
            </a:xfrm>
            <a:prstGeom prst="rect">
              <a:avLst/>
            </a:prstGeom>
            <a:noFill/>
          </p:spPr>
          <p:txBody>
            <a:bodyPr wrap="square" rtlCol="0">
              <a:spAutoFit/>
            </a:bodyPr>
            <a:lstStyle/>
            <a:p>
              <a:r>
                <a:rPr lang="en-US" altLang="zh-CN" sz="104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104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844097" y="3179513"/>
            <a:ext cx="1338923" cy="554188"/>
            <a:chOff x="4246958" y="2731461"/>
            <a:chExt cx="1537897" cy="655239"/>
          </a:xfrm>
        </p:grpSpPr>
        <p:sp>
          <p:nvSpPr>
            <p:cNvPr id="44" name="TextBox 114"/>
            <p:cNvSpPr txBox="1"/>
            <p:nvPr/>
          </p:nvSpPr>
          <p:spPr>
            <a:xfrm>
              <a:off x="4246958" y="2731461"/>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完成情况</a:t>
              </a:r>
            </a:p>
          </p:txBody>
        </p:sp>
        <p:sp>
          <p:nvSpPr>
            <p:cNvPr id="45" name="TextBox 115"/>
            <p:cNvSpPr txBox="1"/>
            <p:nvPr/>
          </p:nvSpPr>
          <p:spPr>
            <a:xfrm>
              <a:off x="4335081" y="3111579"/>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5452803" y="5080147"/>
            <a:ext cx="1338923" cy="579967"/>
            <a:chOff x="5982926" y="4927865"/>
            <a:chExt cx="1537897" cy="685719"/>
          </a:xfrm>
        </p:grpSpPr>
        <p:sp>
          <p:nvSpPr>
            <p:cNvPr id="47" name="TextBox 117"/>
            <p:cNvSpPr txBox="1"/>
            <p:nvPr/>
          </p:nvSpPr>
          <p:spPr>
            <a:xfrm>
              <a:off x="5982926" y="4927865"/>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成果展示</a:t>
              </a:r>
            </a:p>
          </p:txBody>
        </p:sp>
        <p:sp>
          <p:nvSpPr>
            <p:cNvPr id="48" name="TextBox 118"/>
            <p:cNvSpPr txBox="1"/>
            <p:nvPr/>
          </p:nvSpPr>
          <p:spPr>
            <a:xfrm>
              <a:off x="6071049" y="5338463"/>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6971727" y="3179513"/>
            <a:ext cx="1338923" cy="554188"/>
            <a:chOff x="7839376" y="2731461"/>
            <a:chExt cx="1537897" cy="655239"/>
          </a:xfrm>
        </p:grpSpPr>
        <p:sp>
          <p:nvSpPr>
            <p:cNvPr id="50" name="TextBox 120"/>
            <p:cNvSpPr txBox="1"/>
            <p:nvPr/>
          </p:nvSpPr>
          <p:spPr>
            <a:xfrm>
              <a:off x="7839376" y="2731461"/>
              <a:ext cx="1537897" cy="464726"/>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工作不足</a:t>
              </a:r>
            </a:p>
          </p:txBody>
        </p:sp>
        <p:sp>
          <p:nvSpPr>
            <p:cNvPr id="51" name="TextBox 121"/>
            <p:cNvSpPr txBox="1"/>
            <p:nvPr/>
          </p:nvSpPr>
          <p:spPr>
            <a:xfrm>
              <a:off x="7947821" y="3111579"/>
              <a:ext cx="1286284" cy="275121"/>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8637733" y="5080142"/>
            <a:ext cx="1338923" cy="537001"/>
            <a:chOff x="9752962" y="4978665"/>
            <a:chExt cx="1537897" cy="634920"/>
          </a:xfrm>
        </p:grpSpPr>
        <p:sp>
          <p:nvSpPr>
            <p:cNvPr id="53" name="TextBox 123"/>
            <p:cNvSpPr txBox="1"/>
            <p:nvPr/>
          </p:nvSpPr>
          <p:spPr>
            <a:xfrm>
              <a:off x="9752962" y="4978665"/>
              <a:ext cx="1537897" cy="464727"/>
            </a:xfrm>
            <a:prstGeom prst="rect">
              <a:avLst/>
            </a:prstGeom>
            <a:noFill/>
          </p:spPr>
          <p:txBody>
            <a:bodyPr wrap="square" rtlCol="0">
              <a:spAutoFit/>
            </a:bodyPr>
            <a:lstStyle/>
            <a:p>
              <a:r>
                <a:rPr lang="zh-CN" altLang="en-US" sz="1954" dirty="0">
                  <a:solidFill>
                    <a:schemeClr val="tx1">
                      <a:lumMod val="65000"/>
                      <a:lumOff val="35000"/>
                    </a:schemeClr>
                  </a:solidFill>
                  <a:latin typeface="微软雅黑" panose="020B0503020204020204" pitchFamily="34" charset="-122"/>
                  <a:ea typeface="微软雅黑" panose="020B0503020204020204" pitchFamily="34" charset="-122"/>
                </a:rPr>
                <a:t>明年计划</a:t>
              </a:r>
            </a:p>
          </p:txBody>
        </p:sp>
        <p:sp>
          <p:nvSpPr>
            <p:cNvPr id="54" name="TextBox 124"/>
            <p:cNvSpPr txBox="1"/>
            <p:nvPr/>
          </p:nvSpPr>
          <p:spPr>
            <a:xfrm>
              <a:off x="9841085" y="5338463"/>
              <a:ext cx="1286284" cy="275122"/>
            </a:xfrm>
            <a:prstGeom prst="rect">
              <a:avLst/>
            </a:prstGeom>
            <a:noFill/>
          </p:spPr>
          <p:txBody>
            <a:bodyPr wrap="square" rtlCol="0">
              <a:spAutoFit/>
            </a:bodyPr>
            <a:lstStyle/>
            <a:p>
              <a:r>
                <a:rPr lang="en-US" altLang="zh-CN" sz="912" dirty="0">
                  <a:solidFill>
                    <a:schemeClr val="tx1">
                      <a:lumMod val="50000"/>
                      <a:lumOff val="50000"/>
                    </a:schemeClr>
                  </a:solidFill>
                  <a:latin typeface="微软雅黑" panose="020B0503020204020204" pitchFamily="34" charset="-122"/>
                  <a:ea typeface="微软雅黑" panose="020B0503020204020204" pitchFamily="34" charset="-122"/>
                </a:rPr>
                <a:t>WORKREPORT</a:t>
              </a:r>
              <a:endParaRPr lang="zh-CN" altLang="en-US" sz="912"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70169" y="3210326"/>
            <a:ext cx="3563472" cy="3647674"/>
            <a:chOff x="-412055" y="-2182172"/>
            <a:chExt cx="3563472" cy="3647674"/>
          </a:xfrm>
        </p:grpSpPr>
        <p:grpSp>
          <p:nvGrpSpPr>
            <p:cNvPr id="55" name="组合 54"/>
            <p:cNvGrpSpPr/>
            <p:nvPr/>
          </p:nvGrpSpPr>
          <p:grpSpPr>
            <a:xfrm>
              <a:off x="-412055" y="-2182172"/>
              <a:ext cx="3563472" cy="3647674"/>
              <a:chOff x="2160003" y="2746644"/>
              <a:chExt cx="3526233" cy="3609554"/>
            </a:xfrm>
          </p:grpSpPr>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7" name="椭圆 5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文本框 78"/>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01</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6" name="组合 85"/>
          <p:cNvGrpSpPr/>
          <p:nvPr/>
        </p:nvGrpSpPr>
        <p:grpSpPr>
          <a:xfrm>
            <a:off x="3255709" y="3099530"/>
            <a:ext cx="3563472" cy="3647674"/>
            <a:chOff x="2581107" y="-2357258"/>
            <a:chExt cx="3563472" cy="3647674"/>
          </a:xfrm>
        </p:grpSpPr>
        <p:grpSp>
          <p:nvGrpSpPr>
            <p:cNvPr id="70" name="组合 69"/>
            <p:cNvGrpSpPr/>
            <p:nvPr/>
          </p:nvGrpSpPr>
          <p:grpSpPr>
            <a:xfrm>
              <a:off x="2581107" y="-2357258"/>
              <a:ext cx="3563472" cy="3647674"/>
              <a:chOff x="2160003" y="2746644"/>
              <a:chExt cx="3526233" cy="3609554"/>
            </a:xfrm>
          </p:grpSpPr>
          <p:pic>
            <p:nvPicPr>
              <p:cNvPr id="71" name="图片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2" name="椭圆 7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文本框 79"/>
            <p:cNvSpPr txBox="1"/>
            <p:nvPr/>
          </p:nvSpPr>
          <p:spPr>
            <a:xfrm>
              <a:off x="4927382" y="-2062005"/>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03</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8" name="组合 87"/>
          <p:cNvGrpSpPr/>
          <p:nvPr/>
        </p:nvGrpSpPr>
        <p:grpSpPr>
          <a:xfrm>
            <a:off x="6467875" y="3070284"/>
            <a:ext cx="3563472" cy="3647674"/>
            <a:chOff x="5596245" y="-2584843"/>
            <a:chExt cx="3563472" cy="3647674"/>
          </a:xfrm>
        </p:grpSpPr>
        <p:grpSp>
          <p:nvGrpSpPr>
            <p:cNvPr id="76" name="组合 75"/>
            <p:cNvGrpSpPr/>
            <p:nvPr/>
          </p:nvGrpSpPr>
          <p:grpSpPr>
            <a:xfrm>
              <a:off x="5596245" y="-2584843"/>
              <a:ext cx="3563472" cy="3647674"/>
              <a:chOff x="2160003" y="2746644"/>
              <a:chExt cx="3526233" cy="3609554"/>
            </a:xfrm>
          </p:grpSpPr>
          <p:pic>
            <p:nvPicPr>
              <p:cNvPr id="77" name="图片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8" name="椭圆 77"/>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文本框 80"/>
            <p:cNvSpPr txBox="1"/>
            <p:nvPr/>
          </p:nvSpPr>
          <p:spPr>
            <a:xfrm>
              <a:off x="8013232" y="-2280287"/>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05</a:t>
              </a:r>
              <a:endParaRPr lang="zh-CN" altLang="en-US" sz="4800" dirty="0">
                <a:solidFill>
                  <a:schemeClr val="bg1"/>
                </a:solidFill>
                <a:latin typeface="DFGothic-EB" panose="02010609010101010101" pitchFamily="1" charset="-128"/>
                <a:ea typeface="DFGothic-EB" panose="02010609010101010101" pitchFamily="1" charset="-128"/>
              </a:endParaRPr>
            </a:p>
          </p:txBody>
        </p:sp>
      </p:grpSp>
      <p:grpSp>
        <p:nvGrpSpPr>
          <p:cNvPr id="85" name="组合 84"/>
          <p:cNvGrpSpPr/>
          <p:nvPr/>
        </p:nvGrpSpPr>
        <p:grpSpPr>
          <a:xfrm>
            <a:off x="1678459" y="4265444"/>
            <a:ext cx="3631475" cy="3718795"/>
            <a:chOff x="927657" y="-1370074"/>
            <a:chExt cx="3806008" cy="3897525"/>
          </a:xfrm>
        </p:grpSpPr>
        <p:grpSp>
          <p:nvGrpSpPr>
            <p:cNvPr id="58" name="组合 57"/>
            <p:cNvGrpSpPr/>
            <p:nvPr/>
          </p:nvGrpSpPr>
          <p:grpSpPr>
            <a:xfrm>
              <a:off x="927657" y="-1370074"/>
              <a:ext cx="3806008" cy="3897525"/>
              <a:chOff x="5528177" y="3619500"/>
              <a:chExt cx="3565023" cy="3650745"/>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60" name="椭圆 5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文本框 81"/>
            <p:cNvSpPr txBox="1"/>
            <p:nvPr/>
          </p:nvSpPr>
          <p:spPr>
            <a:xfrm>
              <a:off x="3461351" y="-975656"/>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87" name="组合 86"/>
          <p:cNvGrpSpPr/>
          <p:nvPr/>
        </p:nvGrpSpPr>
        <p:grpSpPr>
          <a:xfrm>
            <a:off x="4832206" y="4205837"/>
            <a:ext cx="3631475" cy="3718795"/>
            <a:chOff x="3920819" y="-1545160"/>
            <a:chExt cx="3806008" cy="3897525"/>
          </a:xfrm>
        </p:grpSpPr>
        <p:grpSp>
          <p:nvGrpSpPr>
            <p:cNvPr id="73" name="组合 72"/>
            <p:cNvGrpSpPr/>
            <p:nvPr/>
          </p:nvGrpSpPr>
          <p:grpSpPr>
            <a:xfrm>
              <a:off x="3920819" y="-1545160"/>
              <a:ext cx="3806008" cy="3897525"/>
              <a:chOff x="5528177" y="3619500"/>
              <a:chExt cx="3565023" cy="3650745"/>
            </a:xfrm>
          </p:grpSpPr>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5" name="椭圆 74"/>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文本框 82"/>
            <p:cNvSpPr txBox="1"/>
            <p:nvPr/>
          </p:nvSpPr>
          <p:spPr>
            <a:xfrm>
              <a:off x="6431519" y="-1130427"/>
              <a:ext cx="800219" cy="830997"/>
            </a:xfrm>
            <a:prstGeom prst="rect">
              <a:avLst/>
            </a:prstGeom>
            <a:noFill/>
          </p:spPr>
          <p:txBody>
            <a:bodyPr wrap="none" rtlCol="0">
              <a:spAutoFit/>
            </a:bodyPr>
            <a:lstStyle/>
            <a:p>
              <a:r>
                <a:rPr lang="en-US" altLang="zh-CN" sz="48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8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Tree>
    <p:extLst>
      <p:ext uri="{BB962C8B-B14F-4D97-AF65-F5344CB8AC3E}">
        <p14:creationId xmlns:p14="http://schemas.microsoft.com/office/powerpoint/2010/main" val="133816288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20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2500"/>
                                </p:stCondLst>
                                <p:childTnLst>
                                  <p:par>
                                    <p:cTn id="14" presetID="2" presetClass="entr" presetSubtype="3" accel="52000" fill="hold" nodeType="afterEffect" p14:presetBounceEnd="38000">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14:bounceEnd="38000">
                                          <p:cBhvr additive="base">
                                            <p:cTn id="16" dur="2000" fill="hold"/>
                                            <p:tgtEl>
                                              <p:spTgt spid="84"/>
                                            </p:tgtEl>
                                            <p:attrNameLst>
                                              <p:attrName>ppt_x</p:attrName>
                                            </p:attrNameLst>
                                          </p:cBhvr>
                                          <p:tavLst>
                                            <p:tav tm="0">
                                              <p:val>
                                                <p:strVal val="1+#ppt_w/2"/>
                                              </p:val>
                                            </p:tav>
                                            <p:tav tm="100000">
                                              <p:val>
                                                <p:strVal val="#ppt_x"/>
                                              </p:val>
                                            </p:tav>
                                          </p:tavLst>
                                        </p:anim>
                                        <p:anim calcmode="lin" valueType="num" p14:bounceEnd="38000">
                                          <p:cBhvr additive="base">
                                            <p:cTn id="17" dur="2000" fill="hold"/>
                                            <p:tgtEl>
                                              <p:spTgt spid="84"/>
                                            </p:tgtEl>
                                            <p:attrNameLst>
                                              <p:attrName>ppt_y</p:attrName>
                                            </p:attrNameLst>
                                          </p:cBhvr>
                                          <p:tavLst>
                                            <p:tav tm="0">
                                              <p:val>
                                                <p:strVal val="0-#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14:bounceEnd="38000">
                                          <p:cBhvr additive="base">
                                            <p:cTn id="20" dur="2000" fill="hold"/>
                                            <p:tgtEl>
                                              <p:spTgt spid="85"/>
                                            </p:tgtEl>
                                            <p:attrNameLst>
                                              <p:attrName>ppt_x</p:attrName>
                                            </p:attrNameLst>
                                          </p:cBhvr>
                                          <p:tavLst>
                                            <p:tav tm="0">
                                              <p:val>
                                                <p:strVal val="0-#ppt_w/2"/>
                                              </p:val>
                                            </p:tav>
                                            <p:tav tm="100000">
                                              <p:val>
                                                <p:strVal val="#ppt_x"/>
                                              </p:val>
                                            </p:tav>
                                          </p:tavLst>
                                        </p:anim>
                                        <p:anim calcmode="lin" valueType="num" p14:bounceEnd="38000">
                                          <p:cBhvr additive="base">
                                            <p:cTn id="21" dur="2000" fill="hold"/>
                                            <p:tgtEl>
                                              <p:spTgt spid="85"/>
                                            </p:tgtEl>
                                            <p:attrNameLst>
                                              <p:attrName>ppt_y</p:attrName>
                                            </p:attrNameLst>
                                          </p:cBhvr>
                                          <p:tavLst>
                                            <p:tav tm="0">
                                              <p:val>
                                                <p:strVal val="1+#ppt_h/2"/>
                                              </p:val>
                                            </p:tav>
                                            <p:tav tm="100000">
                                              <p:val>
                                                <p:strVal val="#ppt_y"/>
                                              </p:val>
                                            </p:tav>
                                          </p:tavLst>
                                        </p:anim>
                                      </p:childTnLst>
                                    </p:cTn>
                                  </p:par>
                                  <p:par>
                                    <p:cTn id="22" presetID="2" presetClass="entr" presetSubtype="3" accel="52000" fill="hold" nodeType="withEffect" p14:presetBounceEnd="38000">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14:bounceEnd="38000">
                                          <p:cBhvr additive="base">
                                            <p:cTn id="24" dur="2000" fill="hold"/>
                                            <p:tgtEl>
                                              <p:spTgt spid="86"/>
                                            </p:tgtEl>
                                            <p:attrNameLst>
                                              <p:attrName>ppt_x</p:attrName>
                                            </p:attrNameLst>
                                          </p:cBhvr>
                                          <p:tavLst>
                                            <p:tav tm="0">
                                              <p:val>
                                                <p:strVal val="1+#ppt_w/2"/>
                                              </p:val>
                                            </p:tav>
                                            <p:tav tm="100000">
                                              <p:val>
                                                <p:strVal val="#ppt_x"/>
                                              </p:val>
                                            </p:tav>
                                          </p:tavLst>
                                        </p:anim>
                                        <p:anim calcmode="lin" valueType="num" p14:bounceEnd="38000">
                                          <p:cBhvr additive="base">
                                            <p:cTn id="25" dur="2000" fill="hold"/>
                                            <p:tgtEl>
                                              <p:spTgt spid="86"/>
                                            </p:tgtEl>
                                            <p:attrNameLst>
                                              <p:attrName>ppt_y</p:attrName>
                                            </p:attrNameLst>
                                          </p:cBhvr>
                                          <p:tavLst>
                                            <p:tav tm="0">
                                              <p:val>
                                                <p:strVal val="0-#ppt_h/2"/>
                                              </p:val>
                                            </p:tav>
                                            <p:tav tm="100000">
                                              <p:val>
                                                <p:strVal val="#ppt_y"/>
                                              </p:val>
                                            </p:tav>
                                          </p:tavLst>
                                        </p:anim>
                                      </p:childTnLst>
                                    </p:cTn>
                                  </p:par>
                                  <p:par>
                                    <p:cTn id="26" presetID="2" presetClass="entr" presetSubtype="12" accel="52000" fill="hold" nodeType="withEffect" p14:presetBounceEnd="38000">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14:bounceEnd="38000">
                                          <p:cBhvr additive="base">
                                            <p:cTn id="28" dur="2000" fill="hold"/>
                                            <p:tgtEl>
                                              <p:spTgt spid="87"/>
                                            </p:tgtEl>
                                            <p:attrNameLst>
                                              <p:attrName>ppt_x</p:attrName>
                                            </p:attrNameLst>
                                          </p:cBhvr>
                                          <p:tavLst>
                                            <p:tav tm="0">
                                              <p:val>
                                                <p:strVal val="0-#ppt_w/2"/>
                                              </p:val>
                                            </p:tav>
                                            <p:tav tm="100000">
                                              <p:val>
                                                <p:strVal val="#ppt_x"/>
                                              </p:val>
                                            </p:tav>
                                          </p:tavLst>
                                        </p:anim>
                                        <p:anim calcmode="lin" valueType="num" p14:bounceEnd="38000">
                                          <p:cBhvr additive="base">
                                            <p:cTn id="29" dur="2000" fill="hold"/>
                                            <p:tgtEl>
                                              <p:spTgt spid="87"/>
                                            </p:tgtEl>
                                            <p:attrNameLst>
                                              <p:attrName>ppt_y</p:attrName>
                                            </p:attrNameLst>
                                          </p:cBhvr>
                                          <p:tavLst>
                                            <p:tav tm="0">
                                              <p:val>
                                                <p:strVal val="1+#ppt_h/2"/>
                                              </p:val>
                                            </p:tav>
                                            <p:tav tm="100000">
                                              <p:val>
                                                <p:strVal val="#ppt_y"/>
                                              </p:val>
                                            </p:tav>
                                          </p:tavLst>
                                        </p:anim>
                                      </p:childTnLst>
                                    </p:cTn>
                                  </p:par>
                                  <p:par>
                                    <p:cTn id="30" presetID="2" presetClass="entr" presetSubtype="3" accel="52000" fill="hold" nodeType="withEffect" p14:presetBounceEnd="38000">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14:bounceEnd="38000">
                                          <p:cBhvr additive="base">
                                            <p:cTn id="32" dur="2000" fill="hold"/>
                                            <p:tgtEl>
                                              <p:spTgt spid="88"/>
                                            </p:tgtEl>
                                            <p:attrNameLst>
                                              <p:attrName>ppt_x</p:attrName>
                                            </p:attrNameLst>
                                          </p:cBhvr>
                                          <p:tavLst>
                                            <p:tav tm="0">
                                              <p:val>
                                                <p:strVal val="1+#ppt_w/2"/>
                                              </p:val>
                                            </p:tav>
                                            <p:tav tm="100000">
                                              <p:val>
                                                <p:strVal val="#ppt_x"/>
                                              </p:val>
                                            </p:tav>
                                          </p:tavLst>
                                        </p:anim>
                                        <p:anim calcmode="lin" valueType="num" p14:bounceEnd="38000">
                                          <p:cBhvr additive="base">
                                            <p:cTn id="33" dur="2000" fill="hold"/>
                                            <p:tgtEl>
                                              <p:spTgt spid="88"/>
                                            </p:tgtEl>
                                            <p:attrNameLst>
                                              <p:attrName>ppt_y</p:attrName>
                                            </p:attrNameLst>
                                          </p:cBhvr>
                                          <p:tavLst>
                                            <p:tav tm="0">
                                              <p:val>
                                                <p:strVal val="0-#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0"/>
                                            <p:tgtEl>
                                              <p:spTgt spid="46"/>
                                            </p:tgtEl>
                                          </p:cBhvr>
                                        </p:animEffect>
                                        <p:anim calcmode="lin" valueType="num">
                                          <p:cBhvr>
                                            <p:cTn id="47" dur="1000" fill="hold"/>
                                            <p:tgtEl>
                                              <p:spTgt spid="46"/>
                                            </p:tgtEl>
                                            <p:attrNameLst>
                                              <p:attrName>ppt_x</p:attrName>
                                            </p:attrNameLst>
                                          </p:cBhvr>
                                          <p:tavLst>
                                            <p:tav tm="0">
                                              <p:val>
                                                <p:strVal val="#ppt_x"/>
                                              </p:val>
                                            </p:tav>
                                            <p:tav tm="100000">
                                              <p:val>
                                                <p:strVal val="#ppt_x"/>
                                              </p:val>
                                            </p:tav>
                                          </p:tavLst>
                                        </p:anim>
                                        <p:anim calcmode="lin" valueType="num">
                                          <p:cBhvr>
                                            <p:cTn id="48" dur="1000" fill="hold"/>
                                            <p:tgtEl>
                                              <p:spTgt spid="46"/>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22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2500"/>
                                </p:stCondLst>
                                <p:childTnLst>
                                  <p:par>
                                    <p:cTn id="14" presetID="2" presetClass="entr" presetSubtype="3" accel="52000" fill="hold" nodeType="afterEffect">
                                      <p:stCondLst>
                                        <p:cond delay="0"/>
                                      </p:stCondLst>
                                      <p:childTnLst>
                                        <p:set>
                                          <p:cBhvr>
                                            <p:cTn id="15" dur="1" fill="hold">
                                              <p:stCondLst>
                                                <p:cond delay="0"/>
                                              </p:stCondLst>
                                            </p:cTn>
                                            <p:tgtEl>
                                              <p:spTgt spid="84"/>
                                            </p:tgtEl>
                                            <p:attrNameLst>
                                              <p:attrName>style.visibility</p:attrName>
                                            </p:attrNameLst>
                                          </p:cBhvr>
                                          <p:to>
                                            <p:strVal val="visible"/>
                                          </p:to>
                                        </p:set>
                                        <p:anim calcmode="lin" valueType="num">
                                          <p:cBhvr additive="base">
                                            <p:cTn id="16" dur="2000" fill="hold"/>
                                            <p:tgtEl>
                                              <p:spTgt spid="84"/>
                                            </p:tgtEl>
                                            <p:attrNameLst>
                                              <p:attrName>ppt_x</p:attrName>
                                            </p:attrNameLst>
                                          </p:cBhvr>
                                          <p:tavLst>
                                            <p:tav tm="0">
                                              <p:val>
                                                <p:strVal val="1+#ppt_w/2"/>
                                              </p:val>
                                            </p:tav>
                                            <p:tav tm="100000">
                                              <p:val>
                                                <p:strVal val="#ppt_x"/>
                                              </p:val>
                                            </p:tav>
                                          </p:tavLst>
                                        </p:anim>
                                        <p:anim calcmode="lin" valueType="num">
                                          <p:cBhvr additive="base">
                                            <p:cTn id="17" dur="2000" fill="hold"/>
                                            <p:tgtEl>
                                              <p:spTgt spid="84"/>
                                            </p:tgtEl>
                                            <p:attrNameLst>
                                              <p:attrName>ppt_y</p:attrName>
                                            </p:attrNameLst>
                                          </p:cBhvr>
                                          <p:tavLst>
                                            <p:tav tm="0">
                                              <p:val>
                                                <p:strVal val="0-#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85"/>
                                            </p:tgtEl>
                                            <p:attrNameLst>
                                              <p:attrName>style.visibility</p:attrName>
                                            </p:attrNameLst>
                                          </p:cBhvr>
                                          <p:to>
                                            <p:strVal val="visible"/>
                                          </p:to>
                                        </p:set>
                                        <p:anim calcmode="lin" valueType="num">
                                          <p:cBhvr additive="base">
                                            <p:cTn id="20" dur="2000" fill="hold"/>
                                            <p:tgtEl>
                                              <p:spTgt spid="85"/>
                                            </p:tgtEl>
                                            <p:attrNameLst>
                                              <p:attrName>ppt_x</p:attrName>
                                            </p:attrNameLst>
                                          </p:cBhvr>
                                          <p:tavLst>
                                            <p:tav tm="0">
                                              <p:val>
                                                <p:strVal val="0-#ppt_w/2"/>
                                              </p:val>
                                            </p:tav>
                                            <p:tav tm="100000">
                                              <p:val>
                                                <p:strVal val="#ppt_x"/>
                                              </p:val>
                                            </p:tav>
                                          </p:tavLst>
                                        </p:anim>
                                        <p:anim calcmode="lin" valueType="num">
                                          <p:cBhvr additive="base">
                                            <p:cTn id="21" dur="2000" fill="hold"/>
                                            <p:tgtEl>
                                              <p:spTgt spid="85"/>
                                            </p:tgtEl>
                                            <p:attrNameLst>
                                              <p:attrName>ppt_y</p:attrName>
                                            </p:attrNameLst>
                                          </p:cBhvr>
                                          <p:tavLst>
                                            <p:tav tm="0">
                                              <p:val>
                                                <p:strVal val="1+#ppt_h/2"/>
                                              </p:val>
                                            </p:tav>
                                            <p:tav tm="100000">
                                              <p:val>
                                                <p:strVal val="#ppt_y"/>
                                              </p:val>
                                            </p:tav>
                                          </p:tavLst>
                                        </p:anim>
                                      </p:childTnLst>
                                    </p:cTn>
                                  </p:par>
                                  <p:par>
                                    <p:cTn id="22" presetID="2" presetClass="entr" presetSubtype="3" accel="5200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 calcmode="lin" valueType="num">
                                          <p:cBhvr additive="base">
                                            <p:cTn id="24" dur="2000" fill="hold"/>
                                            <p:tgtEl>
                                              <p:spTgt spid="86"/>
                                            </p:tgtEl>
                                            <p:attrNameLst>
                                              <p:attrName>ppt_x</p:attrName>
                                            </p:attrNameLst>
                                          </p:cBhvr>
                                          <p:tavLst>
                                            <p:tav tm="0">
                                              <p:val>
                                                <p:strVal val="1+#ppt_w/2"/>
                                              </p:val>
                                            </p:tav>
                                            <p:tav tm="100000">
                                              <p:val>
                                                <p:strVal val="#ppt_x"/>
                                              </p:val>
                                            </p:tav>
                                          </p:tavLst>
                                        </p:anim>
                                        <p:anim calcmode="lin" valueType="num">
                                          <p:cBhvr additive="base">
                                            <p:cTn id="25" dur="2000" fill="hold"/>
                                            <p:tgtEl>
                                              <p:spTgt spid="86"/>
                                            </p:tgtEl>
                                            <p:attrNameLst>
                                              <p:attrName>ppt_y</p:attrName>
                                            </p:attrNameLst>
                                          </p:cBhvr>
                                          <p:tavLst>
                                            <p:tav tm="0">
                                              <p:val>
                                                <p:strVal val="0-#ppt_h/2"/>
                                              </p:val>
                                            </p:tav>
                                            <p:tav tm="100000">
                                              <p:val>
                                                <p:strVal val="#ppt_y"/>
                                              </p:val>
                                            </p:tav>
                                          </p:tavLst>
                                        </p:anim>
                                      </p:childTnLst>
                                    </p:cTn>
                                  </p:par>
                                  <p:par>
                                    <p:cTn id="26" presetID="2" presetClass="entr" presetSubtype="12" accel="5200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cBhvr additive="base">
                                            <p:cTn id="28" dur="2000" fill="hold"/>
                                            <p:tgtEl>
                                              <p:spTgt spid="87"/>
                                            </p:tgtEl>
                                            <p:attrNameLst>
                                              <p:attrName>ppt_x</p:attrName>
                                            </p:attrNameLst>
                                          </p:cBhvr>
                                          <p:tavLst>
                                            <p:tav tm="0">
                                              <p:val>
                                                <p:strVal val="0-#ppt_w/2"/>
                                              </p:val>
                                            </p:tav>
                                            <p:tav tm="100000">
                                              <p:val>
                                                <p:strVal val="#ppt_x"/>
                                              </p:val>
                                            </p:tav>
                                          </p:tavLst>
                                        </p:anim>
                                        <p:anim calcmode="lin" valueType="num">
                                          <p:cBhvr additive="base">
                                            <p:cTn id="29" dur="2000" fill="hold"/>
                                            <p:tgtEl>
                                              <p:spTgt spid="87"/>
                                            </p:tgtEl>
                                            <p:attrNameLst>
                                              <p:attrName>ppt_y</p:attrName>
                                            </p:attrNameLst>
                                          </p:cBhvr>
                                          <p:tavLst>
                                            <p:tav tm="0">
                                              <p:val>
                                                <p:strVal val="1+#ppt_h/2"/>
                                              </p:val>
                                            </p:tav>
                                            <p:tav tm="100000">
                                              <p:val>
                                                <p:strVal val="#ppt_y"/>
                                              </p:val>
                                            </p:tav>
                                          </p:tavLst>
                                        </p:anim>
                                      </p:childTnLst>
                                    </p:cTn>
                                  </p:par>
                                  <p:par>
                                    <p:cTn id="30" presetID="2" presetClass="entr" presetSubtype="3" accel="52000" fill="hold" nodeType="withEffect">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cBhvr additive="base">
                                            <p:cTn id="32" dur="2000" fill="hold"/>
                                            <p:tgtEl>
                                              <p:spTgt spid="88"/>
                                            </p:tgtEl>
                                            <p:attrNameLst>
                                              <p:attrName>ppt_x</p:attrName>
                                            </p:attrNameLst>
                                          </p:cBhvr>
                                          <p:tavLst>
                                            <p:tav tm="0">
                                              <p:val>
                                                <p:strVal val="1+#ppt_w/2"/>
                                              </p:val>
                                            </p:tav>
                                            <p:tav tm="100000">
                                              <p:val>
                                                <p:strVal val="#ppt_x"/>
                                              </p:val>
                                            </p:tav>
                                          </p:tavLst>
                                        </p:anim>
                                        <p:anim calcmode="lin" valueType="num">
                                          <p:cBhvr additive="base">
                                            <p:cTn id="33" dur="2000" fill="hold"/>
                                            <p:tgtEl>
                                              <p:spTgt spid="88"/>
                                            </p:tgtEl>
                                            <p:attrNameLst>
                                              <p:attrName>ppt_y</p:attrName>
                                            </p:attrNameLst>
                                          </p:cBhvr>
                                          <p:tavLst>
                                            <p:tav tm="0">
                                              <p:val>
                                                <p:strVal val="0-#ppt_h/2"/>
                                              </p:val>
                                            </p:tav>
                                            <p:tav tm="100000">
                                              <p:val>
                                                <p:strVal val="#ppt_y"/>
                                              </p:val>
                                            </p:tav>
                                          </p:tavLst>
                                        </p:anim>
                                      </p:childTnLst>
                                    </p:cTn>
                                  </p:par>
                                  <p:par>
                                    <p:cTn id="34" presetID="42" presetClass="entr" presetSubtype="0" fill="hold" nodeType="withEffect">
                                      <p:stCondLst>
                                        <p:cond delay="140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1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1000"/>
                                            <p:tgtEl>
                                              <p:spTgt spid="43"/>
                                            </p:tgtEl>
                                          </p:cBhvr>
                                        </p:animEffect>
                                        <p:anim calcmode="lin" valueType="num">
                                          <p:cBhvr>
                                            <p:cTn id="42" dur="1000" fill="hold"/>
                                            <p:tgtEl>
                                              <p:spTgt spid="43"/>
                                            </p:tgtEl>
                                            <p:attrNameLst>
                                              <p:attrName>ppt_x</p:attrName>
                                            </p:attrNameLst>
                                          </p:cBhvr>
                                          <p:tavLst>
                                            <p:tav tm="0">
                                              <p:val>
                                                <p:strVal val="#ppt_x"/>
                                              </p:val>
                                            </p:tav>
                                            <p:tav tm="100000">
                                              <p:val>
                                                <p:strVal val="#ppt_x"/>
                                              </p:val>
                                            </p:tav>
                                          </p:tavLst>
                                        </p:anim>
                                        <p:anim calcmode="lin" valueType="num">
                                          <p:cBhvr>
                                            <p:cTn id="43" dur="1000" fill="hold"/>
                                            <p:tgtEl>
                                              <p:spTgt spid="4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180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1000"/>
                                            <p:tgtEl>
                                              <p:spTgt spid="46"/>
                                            </p:tgtEl>
                                          </p:cBhvr>
                                        </p:animEffect>
                                        <p:anim calcmode="lin" valueType="num">
                                          <p:cBhvr>
                                            <p:cTn id="47" dur="1000" fill="hold"/>
                                            <p:tgtEl>
                                              <p:spTgt spid="46"/>
                                            </p:tgtEl>
                                            <p:attrNameLst>
                                              <p:attrName>ppt_x</p:attrName>
                                            </p:attrNameLst>
                                          </p:cBhvr>
                                          <p:tavLst>
                                            <p:tav tm="0">
                                              <p:val>
                                                <p:strVal val="#ppt_x"/>
                                              </p:val>
                                            </p:tav>
                                            <p:tav tm="100000">
                                              <p:val>
                                                <p:strVal val="#ppt_x"/>
                                              </p:val>
                                            </p:tav>
                                          </p:tavLst>
                                        </p:anim>
                                        <p:anim calcmode="lin" valueType="num">
                                          <p:cBhvr>
                                            <p:cTn id="48" dur="1000" fill="hold"/>
                                            <p:tgtEl>
                                              <p:spTgt spid="46"/>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20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22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工作效率提高</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Work Efficiency</a:t>
            </a:r>
          </a:p>
        </p:txBody>
      </p:sp>
      <p:grpSp>
        <p:nvGrpSpPr>
          <p:cNvPr id="10" name="组合 9"/>
          <p:cNvGrpSpPr/>
          <p:nvPr/>
        </p:nvGrpSpPr>
        <p:grpSpPr>
          <a:xfrm>
            <a:off x="684260" y="1482680"/>
            <a:ext cx="2272990" cy="2326700"/>
            <a:chOff x="-412055" y="-2182172"/>
            <a:chExt cx="3563472" cy="3647674"/>
          </a:xfrm>
        </p:grpSpPr>
        <p:grpSp>
          <p:nvGrpSpPr>
            <p:cNvPr id="11" name="组合 10"/>
            <p:cNvGrpSpPr/>
            <p:nvPr/>
          </p:nvGrpSpPr>
          <p:grpSpPr>
            <a:xfrm>
              <a:off x="-412055" y="-2182172"/>
              <a:ext cx="3563472" cy="3647674"/>
              <a:chOff x="2160003" y="2746644"/>
              <a:chExt cx="3526233" cy="3609554"/>
            </a:xfrm>
          </p:grpSpPr>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4" name="椭圆 1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851147" y="-1988513"/>
              <a:ext cx="1013283" cy="1013283"/>
            </a:xfrm>
            <a:prstGeom prst="rect">
              <a:avLst/>
            </a:prstGeom>
            <a:noFill/>
          </p:spPr>
          <p:txBody>
            <a:bodyPr wrap="non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01</a:t>
              </a:r>
              <a:endParaRPr lang="zh-CN" altLang="en-US" sz="3600" dirty="0">
                <a:solidFill>
                  <a:schemeClr val="bg1"/>
                </a:solidFill>
                <a:latin typeface="DFGothic-EB" panose="02010609010101010101" pitchFamily="1" charset="-128"/>
                <a:ea typeface="DFGothic-EB" panose="02010609010101010101" pitchFamily="1" charset="-128"/>
              </a:endParaRPr>
            </a:p>
          </p:txBody>
        </p:sp>
      </p:grpSp>
      <p:grpSp>
        <p:nvGrpSpPr>
          <p:cNvPr id="15" name="组合 14"/>
          <p:cNvGrpSpPr/>
          <p:nvPr/>
        </p:nvGrpSpPr>
        <p:grpSpPr>
          <a:xfrm>
            <a:off x="8278355" y="3258465"/>
            <a:ext cx="2386060" cy="2443434"/>
            <a:chOff x="927657" y="-1370074"/>
            <a:chExt cx="3806008" cy="3897525"/>
          </a:xfrm>
        </p:grpSpPr>
        <p:grpSp>
          <p:nvGrpSpPr>
            <p:cNvPr id="16" name="组合 15"/>
            <p:cNvGrpSpPr/>
            <p:nvPr/>
          </p:nvGrpSpPr>
          <p:grpSpPr>
            <a:xfrm>
              <a:off x="927657" y="-1370074"/>
              <a:ext cx="3806008" cy="3897525"/>
              <a:chOff x="5528177" y="3619500"/>
              <a:chExt cx="3565023" cy="3650745"/>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9" name="椭圆 1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3348575" y="-1064226"/>
              <a:ext cx="1030964" cy="1030963"/>
            </a:xfrm>
            <a:prstGeom prst="rect">
              <a:avLst/>
            </a:prstGeom>
            <a:noFill/>
          </p:spPr>
          <p:txBody>
            <a:bodyPr wrap="none" rtlCol="0">
              <a:spAutoFit/>
            </a:bodyPr>
            <a:lstStyle/>
            <a:p>
              <a:r>
                <a:rPr lang="en-US" altLang="zh-CN" sz="36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36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sp>
        <p:nvSpPr>
          <p:cNvPr id="25" name="圆角矩形 24"/>
          <p:cNvSpPr/>
          <p:nvPr/>
        </p:nvSpPr>
        <p:spPr>
          <a:xfrm>
            <a:off x="3285735" y="1477802"/>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1995678" y="3305469"/>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29280" y="5038054"/>
            <a:ext cx="2272990" cy="2326700"/>
            <a:chOff x="-412055" y="-2182172"/>
            <a:chExt cx="3563472" cy="3647674"/>
          </a:xfrm>
        </p:grpSpPr>
        <p:grpSp>
          <p:nvGrpSpPr>
            <p:cNvPr id="28" name="组合 27"/>
            <p:cNvGrpSpPr/>
            <p:nvPr/>
          </p:nvGrpSpPr>
          <p:grpSpPr>
            <a:xfrm>
              <a:off x="-412055" y="-2182172"/>
              <a:ext cx="3563472" cy="3647674"/>
              <a:chOff x="2160003" y="2746644"/>
              <a:chExt cx="3526233" cy="3609554"/>
            </a:xfrm>
          </p:grpSpPr>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1" name="椭圆 3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1851147" y="-1988513"/>
              <a:ext cx="1013283" cy="1013283"/>
            </a:xfrm>
            <a:prstGeom prst="rect">
              <a:avLst/>
            </a:prstGeom>
            <a:noFill/>
          </p:spPr>
          <p:txBody>
            <a:bodyPr wrap="none" rtlCol="0">
              <a:spAutoFit/>
            </a:bodyPr>
            <a:lstStyle/>
            <a:p>
              <a:r>
                <a:rPr lang="en-US" altLang="zh-CN" sz="3600" dirty="0">
                  <a:solidFill>
                    <a:schemeClr val="bg1"/>
                  </a:solidFill>
                  <a:latin typeface="DFGothic-EB" panose="02010609010101010101" pitchFamily="1" charset="-128"/>
                  <a:ea typeface="DFGothic-EB" panose="02010609010101010101" pitchFamily="1" charset="-128"/>
                </a:rPr>
                <a:t>03</a:t>
              </a:r>
              <a:endParaRPr lang="zh-CN" altLang="en-US" sz="3600" dirty="0">
                <a:solidFill>
                  <a:schemeClr val="bg1"/>
                </a:solidFill>
                <a:latin typeface="DFGothic-EB" panose="02010609010101010101" pitchFamily="1" charset="-128"/>
                <a:ea typeface="DFGothic-EB" panose="02010609010101010101" pitchFamily="1" charset="-128"/>
              </a:endParaRPr>
            </a:p>
          </p:txBody>
        </p:sp>
      </p:grpSp>
      <p:sp>
        <p:nvSpPr>
          <p:cNvPr id="32" name="圆角矩形 31"/>
          <p:cNvSpPr/>
          <p:nvPr/>
        </p:nvSpPr>
        <p:spPr>
          <a:xfrm>
            <a:off x="3030755" y="5033176"/>
            <a:ext cx="7317510" cy="1085462"/>
          </a:xfrm>
          <a:prstGeom prst="roundRect">
            <a:avLst/>
          </a:prstGeom>
          <a:noFill/>
          <a:ln w="127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16"/>
          <p:cNvSpPr txBox="1"/>
          <p:nvPr/>
        </p:nvSpPr>
        <p:spPr>
          <a:xfrm>
            <a:off x="3970286" y="1741501"/>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
        <p:nvSpPr>
          <p:cNvPr id="34" name="TextBox 16"/>
          <p:cNvSpPr txBox="1"/>
          <p:nvPr/>
        </p:nvSpPr>
        <p:spPr>
          <a:xfrm>
            <a:off x="2957250" y="3597661"/>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
        <p:nvSpPr>
          <p:cNvPr id="35" name="TextBox 16"/>
          <p:cNvSpPr txBox="1"/>
          <p:nvPr/>
        </p:nvSpPr>
        <p:spPr>
          <a:xfrm>
            <a:off x="4018059" y="5296875"/>
            <a:ext cx="5342902"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点击输入简要文字内容，文字内容需概括精炼，不用多余的文字修饰。点击输入简要文字内容，文字内容需概括精炼，不用多余的文字修饰。</a:t>
            </a:r>
          </a:p>
        </p:txBody>
      </p:sp>
    </p:spTree>
    <p:extLst>
      <p:ext uri="{BB962C8B-B14F-4D97-AF65-F5344CB8AC3E}">
        <p14:creationId xmlns:p14="http://schemas.microsoft.com/office/powerpoint/2010/main" val="9969820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150"/>
                                </p:stCondLst>
                                <p:childTnLst>
                                  <p:par>
                                    <p:cTn id="14" presetID="2" presetClass="entr" presetSubtype="12" accel="52000" fill="hold" nodeType="afterEffect" p14:presetBounceEnd="38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8000">
                                          <p:cBhvr additive="base">
                                            <p:cTn id="16" dur="1500" fill="hold"/>
                                            <p:tgtEl>
                                              <p:spTgt spid="10"/>
                                            </p:tgtEl>
                                            <p:attrNameLst>
                                              <p:attrName>ppt_x</p:attrName>
                                            </p:attrNameLst>
                                          </p:cBhvr>
                                          <p:tavLst>
                                            <p:tav tm="0">
                                              <p:val>
                                                <p:strVal val="0-#ppt_w/2"/>
                                              </p:val>
                                            </p:tav>
                                            <p:tav tm="100000">
                                              <p:val>
                                                <p:strVal val="#ppt_x"/>
                                              </p:val>
                                            </p:tav>
                                          </p:tavLst>
                                        </p:anim>
                                        <p:anim calcmode="lin" valueType="num" p14:bounceEnd="38000">
                                          <p:cBhvr additive="base">
                                            <p:cTn id="17" dur="1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14:presetBounceEnd="3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38000">
                                          <p:cBhvr additive="base">
                                            <p:cTn id="20" dur="1500" fill="hold"/>
                                            <p:tgtEl>
                                              <p:spTgt spid="15"/>
                                            </p:tgtEl>
                                            <p:attrNameLst>
                                              <p:attrName>ppt_x</p:attrName>
                                            </p:attrNameLst>
                                          </p:cBhvr>
                                          <p:tavLst>
                                            <p:tav tm="0">
                                              <p:val>
                                                <p:strVal val="0-#ppt_w/2"/>
                                              </p:val>
                                            </p:tav>
                                            <p:tav tm="100000">
                                              <p:val>
                                                <p:strVal val="#ppt_x"/>
                                              </p:val>
                                            </p:tav>
                                          </p:tavLst>
                                        </p:anim>
                                        <p:anim calcmode="lin" valueType="num" p14:bounceEnd="38000">
                                          <p:cBhvr additive="base">
                                            <p:cTn id="21" dur="1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14:bounceEnd="38000">
                                          <p:cBhvr additive="base">
                                            <p:cTn id="24" dur="1500" fill="hold"/>
                                            <p:tgtEl>
                                              <p:spTgt spid="27"/>
                                            </p:tgtEl>
                                            <p:attrNameLst>
                                              <p:attrName>ppt_x</p:attrName>
                                            </p:attrNameLst>
                                          </p:cBhvr>
                                          <p:tavLst>
                                            <p:tav tm="0">
                                              <p:val>
                                                <p:strVal val="0-#ppt_w/2"/>
                                              </p:val>
                                            </p:tav>
                                            <p:tav tm="100000">
                                              <p:val>
                                                <p:strVal val="#ppt_x"/>
                                              </p:val>
                                            </p:tav>
                                          </p:tavLst>
                                        </p:anim>
                                        <p:anim calcmode="lin" valueType="num" p14:bounceEnd="38000">
                                          <p:cBhvr additive="base">
                                            <p:cTn id="25" dur="1500" fill="hold"/>
                                            <p:tgtEl>
                                              <p:spTgt spid="27"/>
                                            </p:tgtEl>
                                            <p:attrNameLst>
                                              <p:attrName>ppt_y</p:attrName>
                                            </p:attrNameLst>
                                          </p:cBhvr>
                                          <p:tavLst>
                                            <p:tav tm="0">
                                              <p:val>
                                                <p:strVal val="1+#ppt_h/2"/>
                                              </p:val>
                                            </p:tav>
                                            <p:tav tm="100000">
                                              <p:val>
                                                <p:strVal val="#ppt_y"/>
                                              </p:val>
                                            </p:tav>
                                          </p:tavLst>
                                        </p:anim>
                                      </p:childTnLst>
                                    </p:cTn>
                                  </p:par>
                                </p:childTnLst>
                              </p:cTn>
                            </p:par>
                            <p:par>
                              <p:cTn id="26" fill="hold">
                                <p:stCondLst>
                                  <p:cond delay="26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trips(upRight)">
                                          <p:cBhvr>
                                            <p:cTn id="32" dur="500"/>
                                            <p:tgtEl>
                                              <p:spTgt spid="33"/>
                                            </p:tgtEl>
                                          </p:cBhvr>
                                        </p:animEffect>
                                      </p:childTnLst>
                                    </p:cTn>
                                  </p:par>
                                </p:childTnLst>
                              </p:cTn>
                            </p:par>
                            <p:par>
                              <p:cTn id="33" fill="hold">
                                <p:stCondLst>
                                  <p:cond delay="3150"/>
                                </p:stCondLst>
                                <p:childTnLst>
                                  <p:par>
                                    <p:cTn id="34" presetID="22" presetClass="entr" presetSubtype="2"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right)">
                                          <p:cBhvr>
                                            <p:cTn id="36" dur="500"/>
                                            <p:tgtEl>
                                              <p:spTgt spid="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Left)">
                                          <p:cBhvr>
                                            <p:cTn id="39" dur="500"/>
                                            <p:tgtEl>
                                              <p:spTgt spid="34"/>
                                            </p:tgtEl>
                                          </p:cBhvr>
                                        </p:animEffect>
                                      </p:childTnLst>
                                    </p:cTn>
                                  </p:par>
                                </p:childTnLst>
                              </p:cTn>
                            </p:par>
                            <p:par>
                              <p:cTn id="40" fill="hold">
                                <p:stCondLst>
                                  <p:cond delay="365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animBg="1"/>
          <p:bldP spid="26" grpId="0" animBg="1"/>
          <p:bldP spid="32" grpId="0" animBg="1"/>
          <p:bldP spid="33" grpId="0"/>
          <p:bldP spid="34"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150"/>
                                </p:stCondLst>
                                <p:childTnLst>
                                  <p:par>
                                    <p:cTn id="14" presetID="2" presetClass="entr" presetSubtype="12" accel="5200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500" fill="hold"/>
                                            <p:tgtEl>
                                              <p:spTgt spid="10"/>
                                            </p:tgtEl>
                                            <p:attrNameLst>
                                              <p:attrName>ppt_x</p:attrName>
                                            </p:attrNameLst>
                                          </p:cBhvr>
                                          <p:tavLst>
                                            <p:tav tm="0">
                                              <p:val>
                                                <p:strVal val="0-#ppt_w/2"/>
                                              </p:val>
                                            </p:tav>
                                            <p:tav tm="100000">
                                              <p:val>
                                                <p:strVal val="#ppt_x"/>
                                              </p:val>
                                            </p:tav>
                                          </p:tavLst>
                                        </p:anim>
                                        <p:anim calcmode="lin" valueType="num">
                                          <p:cBhvr additive="base">
                                            <p:cTn id="17" dur="1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12" accel="5200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500" fill="hold"/>
                                            <p:tgtEl>
                                              <p:spTgt spid="15"/>
                                            </p:tgtEl>
                                            <p:attrNameLst>
                                              <p:attrName>ppt_x</p:attrName>
                                            </p:attrNameLst>
                                          </p:cBhvr>
                                          <p:tavLst>
                                            <p:tav tm="0">
                                              <p:val>
                                                <p:strVal val="0-#ppt_w/2"/>
                                              </p:val>
                                            </p:tav>
                                            <p:tav tm="100000">
                                              <p:val>
                                                <p:strVal val="#ppt_x"/>
                                              </p:val>
                                            </p:tav>
                                          </p:tavLst>
                                        </p:anim>
                                        <p:anim calcmode="lin" valueType="num">
                                          <p:cBhvr additive="base">
                                            <p:cTn id="21" dur="1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1500" fill="hold"/>
                                            <p:tgtEl>
                                              <p:spTgt spid="27"/>
                                            </p:tgtEl>
                                            <p:attrNameLst>
                                              <p:attrName>ppt_x</p:attrName>
                                            </p:attrNameLst>
                                          </p:cBhvr>
                                          <p:tavLst>
                                            <p:tav tm="0">
                                              <p:val>
                                                <p:strVal val="0-#ppt_w/2"/>
                                              </p:val>
                                            </p:tav>
                                            <p:tav tm="100000">
                                              <p:val>
                                                <p:strVal val="#ppt_x"/>
                                              </p:val>
                                            </p:tav>
                                          </p:tavLst>
                                        </p:anim>
                                        <p:anim calcmode="lin" valueType="num">
                                          <p:cBhvr additive="base">
                                            <p:cTn id="25" dur="1500" fill="hold"/>
                                            <p:tgtEl>
                                              <p:spTgt spid="27"/>
                                            </p:tgtEl>
                                            <p:attrNameLst>
                                              <p:attrName>ppt_y</p:attrName>
                                            </p:attrNameLst>
                                          </p:cBhvr>
                                          <p:tavLst>
                                            <p:tav tm="0">
                                              <p:val>
                                                <p:strVal val="1+#ppt_h/2"/>
                                              </p:val>
                                            </p:tav>
                                            <p:tav tm="100000">
                                              <p:val>
                                                <p:strVal val="#ppt_y"/>
                                              </p:val>
                                            </p:tav>
                                          </p:tavLst>
                                        </p:anim>
                                      </p:childTnLst>
                                    </p:cTn>
                                  </p:par>
                                </p:childTnLst>
                              </p:cTn>
                            </p:par>
                            <p:par>
                              <p:cTn id="26" fill="hold">
                                <p:stCondLst>
                                  <p:cond delay="2650"/>
                                </p:stCondLst>
                                <p:childTnLst>
                                  <p:par>
                                    <p:cTn id="27" presetID="22" presetClass="entr" presetSubtype="8"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18" presetClass="entr" presetSubtype="3"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strips(upRight)">
                                          <p:cBhvr>
                                            <p:cTn id="32" dur="500"/>
                                            <p:tgtEl>
                                              <p:spTgt spid="33"/>
                                            </p:tgtEl>
                                          </p:cBhvr>
                                        </p:animEffect>
                                      </p:childTnLst>
                                    </p:cTn>
                                  </p:par>
                                </p:childTnLst>
                              </p:cTn>
                            </p:par>
                            <p:par>
                              <p:cTn id="33" fill="hold">
                                <p:stCondLst>
                                  <p:cond delay="3150"/>
                                </p:stCondLst>
                                <p:childTnLst>
                                  <p:par>
                                    <p:cTn id="34" presetID="22" presetClass="entr" presetSubtype="2"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right)">
                                          <p:cBhvr>
                                            <p:cTn id="36" dur="500"/>
                                            <p:tgtEl>
                                              <p:spTgt spid="26"/>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strips(downLeft)">
                                          <p:cBhvr>
                                            <p:cTn id="39" dur="500"/>
                                            <p:tgtEl>
                                              <p:spTgt spid="34"/>
                                            </p:tgtEl>
                                          </p:cBhvr>
                                        </p:animEffect>
                                      </p:childTnLst>
                                    </p:cTn>
                                  </p:par>
                                </p:childTnLst>
                              </p:cTn>
                            </p:par>
                            <p:par>
                              <p:cTn id="40" fill="hold">
                                <p:stCondLst>
                                  <p:cond delay="3650"/>
                                </p:stCondLst>
                                <p:childTnLst>
                                  <p:par>
                                    <p:cTn id="41" presetID="22" presetClass="entr" presetSubtype="8"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500"/>
                                            <p:tgtEl>
                                              <p:spTgt spid="32"/>
                                            </p:tgtEl>
                                          </p:cBhvr>
                                        </p:animEffect>
                                      </p:childTnLst>
                                    </p:cTn>
                                  </p:par>
                                  <p:par>
                                    <p:cTn id="44" presetID="18" presetClass="entr" presetSubtype="3"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strips(upRight)">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animBg="1"/>
          <p:bldP spid="26" grpId="0" animBg="1"/>
          <p:bldP spid="32" grpId="0" animBg="1"/>
          <p:bldP spid="33" grpId="0"/>
          <p:bldP spid="34" grpId="0"/>
          <p:bldP spid="3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团队努力方向</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Efforts</a:t>
            </a:r>
          </a:p>
        </p:txBody>
      </p:sp>
      <p:sp>
        <p:nvSpPr>
          <p:cNvPr id="81" name="椭圆 54"/>
          <p:cNvSpPr/>
          <p:nvPr/>
        </p:nvSpPr>
        <p:spPr>
          <a:xfrm>
            <a:off x="3781396" y="2395014"/>
            <a:ext cx="4636869" cy="2402897"/>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TextBox 3"/>
          <p:cNvSpPr txBox="1"/>
          <p:nvPr/>
        </p:nvSpPr>
        <p:spPr>
          <a:xfrm>
            <a:off x="2139105" y="2254758"/>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方向一</a:t>
            </a:r>
          </a:p>
        </p:txBody>
      </p:sp>
      <p:cxnSp>
        <p:nvCxnSpPr>
          <p:cNvPr id="83" name="直接连接符 82"/>
          <p:cNvCxnSpPr/>
          <p:nvPr/>
        </p:nvCxnSpPr>
        <p:spPr>
          <a:xfrm flipV="1">
            <a:off x="3518698" y="2389705"/>
            <a:ext cx="2551903" cy="28307"/>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071736" y="2389706"/>
            <a:ext cx="1998864" cy="1405789"/>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5235517" y="2389707"/>
            <a:ext cx="835083" cy="237261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6070602" y="2389707"/>
            <a:ext cx="894095" cy="228953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flipV="1">
            <a:off x="6070600" y="2389706"/>
            <a:ext cx="1953653" cy="140578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070600" y="2389704"/>
            <a:ext cx="2481712" cy="1840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TextBox 16"/>
          <p:cNvSpPr txBox="1"/>
          <p:nvPr/>
        </p:nvSpPr>
        <p:spPr>
          <a:xfrm>
            <a:off x="705499" y="2627144"/>
            <a:ext cx="2383855" cy="532453"/>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97" name="TextBox 18"/>
          <p:cNvSpPr txBox="1"/>
          <p:nvPr/>
        </p:nvSpPr>
        <p:spPr>
          <a:xfrm>
            <a:off x="1295391" y="4075743"/>
            <a:ext cx="2514882" cy="532453"/>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0" name="TextBox 21"/>
          <p:cNvSpPr txBox="1"/>
          <p:nvPr/>
        </p:nvSpPr>
        <p:spPr>
          <a:xfrm>
            <a:off x="6652575" y="5101475"/>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方向四</a:t>
            </a:r>
          </a:p>
        </p:txBody>
      </p:sp>
      <p:sp>
        <p:nvSpPr>
          <p:cNvPr id="101" name="TextBox 22"/>
          <p:cNvSpPr txBox="1"/>
          <p:nvPr/>
        </p:nvSpPr>
        <p:spPr>
          <a:xfrm>
            <a:off x="6652575" y="5472129"/>
            <a:ext cx="3408379" cy="511037"/>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2" name="TextBox 23"/>
          <p:cNvSpPr txBox="1"/>
          <p:nvPr/>
        </p:nvSpPr>
        <p:spPr>
          <a:xfrm>
            <a:off x="8205220" y="4110474"/>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方向五</a:t>
            </a:r>
          </a:p>
        </p:txBody>
      </p:sp>
      <p:sp>
        <p:nvSpPr>
          <p:cNvPr id="103" name="TextBox 24"/>
          <p:cNvSpPr txBox="1"/>
          <p:nvPr/>
        </p:nvSpPr>
        <p:spPr>
          <a:xfrm>
            <a:off x="8193225" y="4464839"/>
            <a:ext cx="2766876"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sp>
        <p:nvSpPr>
          <p:cNvPr id="104" name="TextBox 25"/>
          <p:cNvSpPr txBox="1"/>
          <p:nvPr/>
        </p:nvSpPr>
        <p:spPr>
          <a:xfrm>
            <a:off x="8887431" y="2314373"/>
            <a:ext cx="901209"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方向六</a:t>
            </a:r>
          </a:p>
        </p:txBody>
      </p:sp>
      <p:sp>
        <p:nvSpPr>
          <p:cNvPr id="105" name="TextBox 26"/>
          <p:cNvSpPr txBox="1"/>
          <p:nvPr/>
        </p:nvSpPr>
        <p:spPr>
          <a:xfrm>
            <a:off x="8859337" y="2634414"/>
            <a:ext cx="2519864" cy="532453"/>
          </a:xfrm>
          <a:prstGeom prst="rect">
            <a:avLst/>
          </a:prstGeom>
          <a:noFill/>
        </p:spPr>
        <p:txBody>
          <a:bodyPr wrap="square" rtlCol="0">
            <a:spAutoFit/>
          </a:bodyPr>
          <a:lstStyle/>
          <a:p>
            <a:pP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grpSp>
        <p:nvGrpSpPr>
          <p:cNvPr id="48" name="组合 47"/>
          <p:cNvGrpSpPr/>
          <p:nvPr/>
        </p:nvGrpSpPr>
        <p:grpSpPr>
          <a:xfrm>
            <a:off x="2653766" y="2140229"/>
            <a:ext cx="1544530" cy="1581027"/>
            <a:chOff x="2160003" y="2746644"/>
            <a:chExt cx="3526233" cy="3609554"/>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0" name="椭圆 4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5684947" y="4194334"/>
            <a:ext cx="1608702" cy="1647384"/>
            <a:chOff x="5528177" y="3619500"/>
            <a:chExt cx="3565023" cy="3650745"/>
          </a:xfrm>
        </p:grpSpPr>
        <p:pic>
          <p:nvPicPr>
            <p:cNvPr id="129" name="图片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30" name="椭圆 12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30"/>
          <p:cNvGrpSpPr/>
          <p:nvPr/>
        </p:nvGrpSpPr>
        <p:grpSpPr>
          <a:xfrm>
            <a:off x="6758766" y="3526885"/>
            <a:ext cx="1544530" cy="1581027"/>
            <a:chOff x="2160003" y="2746644"/>
            <a:chExt cx="3526233" cy="3609554"/>
          </a:xfrm>
        </p:grpSpPr>
        <p:pic>
          <p:nvPicPr>
            <p:cNvPr id="132" name="图片 1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33" name="椭圆 13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5"/>
          <p:cNvGrpSpPr/>
          <p:nvPr/>
        </p:nvGrpSpPr>
        <p:grpSpPr>
          <a:xfrm>
            <a:off x="2682922" y="1382827"/>
            <a:ext cx="4498096" cy="4606254"/>
            <a:chOff x="2813360" y="6829953"/>
            <a:chExt cx="4498096" cy="4606254"/>
          </a:xfrm>
        </p:grpSpPr>
        <p:grpSp>
          <p:nvGrpSpPr>
            <p:cNvPr id="112" name="组合 111"/>
            <p:cNvGrpSpPr/>
            <p:nvPr/>
          </p:nvGrpSpPr>
          <p:grpSpPr>
            <a:xfrm>
              <a:off x="2813360" y="6829953"/>
              <a:ext cx="4498096" cy="4606254"/>
              <a:chOff x="5528177" y="3619500"/>
              <a:chExt cx="3565023" cy="3650745"/>
            </a:xfrm>
          </p:grpSpPr>
          <p:pic>
            <p:nvPicPr>
              <p:cNvPr id="113" name="图片 1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14" name="椭圆 11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TextBox 29"/>
            <p:cNvSpPr txBox="1"/>
            <p:nvPr/>
          </p:nvSpPr>
          <p:spPr>
            <a:xfrm>
              <a:off x="5945120" y="7521851"/>
              <a:ext cx="697628" cy="707886"/>
            </a:xfrm>
            <a:prstGeom prst="rect">
              <a:avLst/>
            </a:prstGeom>
            <a:noFill/>
          </p:spPr>
          <p:txBody>
            <a:bodyPr wrap="none" rtlCol="0">
              <a:spAutoFit/>
            </a:bodyPr>
            <a:lstStyle/>
            <a:p>
              <a:pPr algn="ctr" fontAlgn="auto">
                <a:spcBef>
                  <a:spcPts val="0"/>
                </a:spcBef>
                <a:spcAft>
                  <a:spcPts val="0"/>
                </a:spcAft>
                <a:defRPr/>
              </a:pPr>
              <a:r>
                <a:rPr lang="zh-CN" altLang="en-US" sz="2000" dirty="0">
                  <a:solidFill>
                    <a:schemeClr val="tx1">
                      <a:lumMod val="50000"/>
                      <a:lumOff val="50000"/>
                    </a:schemeClr>
                  </a:solidFill>
                  <a:latin typeface="微软雅黑" pitchFamily="34" charset="-122"/>
                  <a:ea typeface="微软雅黑" pitchFamily="34" charset="-122"/>
                </a:rPr>
                <a:t>努力</a:t>
              </a:r>
              <a:endParaRPr lang="en-US" altLang="zh-CN" sz="2000" dirty="0">
                <a:solidFill>
                  <a:schemeClr val="tx1">
                    <a:lumMod val="50000"/>
                    <a:lumOff val="50000"/>
                  </a:schemeClr>
                </a:solidFill>
                <a:latin typeface="微软雅黑" pitchFamily="34" charset="-122"/>
                <a:ea typeface="微软雅黑" pitchFamily="34" charset="-122"/>
              </a:endParaRPr>
            </a:p>
            <a:p>
              <a:pPr algn="ctr" fontAlgn="auto">
                <a:spcBef>
                  <a:spcPts val="0"/>
                </a:spcBef>
                <a:spcAft>
                  <a:spcPts val="0"/>
                </a:spcAft>
                <a:defRPr/>
              </a:pPr>
              <a:r>
                <a:rPr lang="zh-CN" altLang="en-US" sz="2000" dirty="0">
                  <a:solidFill>
                    <a:schemeClr val="tx1">
                      <a:lumMod val="50000"/>
                      <a:lumOff val="50000"/>
                    </a:schemeClr>
                  </a:solidFill>
                  <a:latin typeface="微软雅黑" pitchFamily="34" charset="-122"/>
                  <a:ea typeface="微软雅黑" pitchFamily="34" charset="-122"/>
                </a:rPr>
                <a:t>方向</a:t>
              </a:r>
            </a:p>
          </p:txBody>
        </p:sp>
      </p:grpSp>
      <p:sp>
        <p:nvSpPr>
          <p:cNvPr id="96" name="TextBox 17"/>
          <p:cNvSpPr txBox="1"/>
          <p:nvPr/>
        </p:nvSpPr>
        <p:spPr>
          <a:xfrm>
            <a:off x="2825084" y="3690827"/>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方向二</a:t>
            </a:r>
          </a:p>
        </p:txBody>
      </p:sp>
      <p:sp>
        <p:nvSpPr>
          <p:cNvPr id="98" name="TextBox 19"/>
          <p:cNvSpPr txBox="1"/>
          <p:nvPr/>
        </p:nvSpPr>
        <p:spPr>
          <a:xfrm>
            <a:off x="4612346" y="5095109"/>
            <a:ext cx="901208"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方向三</a:t>
            </a:r>
          </a:p>
        </p:txBody>
      </p:sp>
      <p:sp>
        <p:nvSpPr>
          <p:cNvPr id="99" name="TextBox 20"/>
          <p:cNvSpPr txBox="1"/>
          <p:nvPr/>
        </p:nvSpPr>
        <p:spPr>
          <a:xfrm>
            <a:off x="2061786" y="5486686"/>
            <a:ext cx="3408379" cy="511037"/>
          </a:xfrm>
          <a:prstGeom prst="rect">
            <a:avLst/>
          </a:prstGeom>
          <a:noFill/>
        </p:spPr>
        <p:txBody>
          <a:bodyPr wrap="square" rtlCol="0">
            <a:spAutoFit/>
          </a:bodyPr>
          <a:lstStyle/>
          <a:p>
            <a:pPr algn="r">
              <a:lnSpc>
                <a:spcPct val="130000"/>
              </a:lnSpc>
              <a:defRPr/>
            </a:pPr>
            <a:r>
              <a:rPr lang="zh-CN" altLang="en-US" sz="1100"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a:t>
            </a:r>
          </a:p>
        </p:txBody>
      </p:sp>
      <p:grpSp>
        <p:nvGrpSpPr>
          <p:cNvPr id="118" name="组合 117"/>
          <p:cNvGrpSpPr/>
          <p:nvPr/>
        </p:nvGrpSpPr>
        <p:grpSpPr>
          <a:xfrm>
            <a:off x="3054217" y="3306124"/>
            <a:ext cx="1608702" cy="1647384"/>
            <a:chOff x="5528177" y="3619500"/>
            <a:chExt cx="3565023" cy="3650745"/>
          </a:xfrm>
        </p:grpSpPr>
        <p:pic>
          <p:nvPicPr>
            <p:cNvPr id="120" name="图片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21" name="椭圆 12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4061849" y="4192022"/>
            <a:ext cx="1544530" cy="1581027"/>
            <a:chOff x="2160003" y="2746644"/>
            <a:chExt cx="3526233" cy="3609554"/>
          </a:xfrm>
        </p:grpSpPr>
        <p:pic>
          <p:nvPicPr>
            <p:cNvPr id="126" name="图片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7" name="椭圆 12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6" name="组合 135"/>
          <p:cNvGrpSpPr/>
          <p:nvPr/>
        </p:nvGrpSpPr>
        <p:grpSpPr>
          <a:xfrm>
            <a:off x="7211750" y="2148111"/>
            <a:ext cx="1608702" cy="1647384"/>
            <a:chOff x="5528177" y="3619500"/>
            <a:chExt cx="3565023" cy="3650745"/>
          </a:xfrm>
        </p:grpSpPr>
        <p:pic>
          <p:nvPicPr>
            <p:cNvPr id="137" name="图片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38" name="椭圆 13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4809078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14:presetBounceEnd="44000">
                                      <p:stCondLst>
                                        <p:cond delay="0"/>
                                      </p:stCondLst>
                                      <p:childTnLst>
                                        <p:set>
                                          <p:cBhvr>
                                            <p:cTn id="15" dur="1" fill="hold">
                                              <p:stCondLst>
                                                <p:cond delay="0"/>
                                              </p:stCondLst>
                                            </p:cTn>
                                            <p:tgtEl>
                                              <p:spTgt spid="116"/>
                                            </p:tgtEl>
                                            <p:attrNameLst>
                                              <p:attrName>style.visibility</p:attrName>
                                            </p:attrNameLst>
                                          </p:cBhvr>
                                          <p:to>
                                            <p:strVal val="visible"/>
                                          </p:to>
                                        </p:set>
                                        <p:anim calcmode="lin" valueType="num" p14:bounceEnd="44000">
                                          <p:cBhvr additive="base">
                                            <p:cTn id="16" dur="500" fill="hold"/>
                                            <p:tgtEl>
                                              <p:spTgt spid="116"/>
                                            </p:tgtEl>
                                            <p:attrNameLst>
                                              <p:attrName>ppt_x</p:attrName>
                                            </p:attrNameLst>
                                          </p:cBhvr>
                                          <p:tavLst>
                                            <p:tav tm="0">
                                              <p:val>
                                                <p:strVal val="#ppt_x"/>
                                              </p:val>
                                            </p:tav>
                                            <p:tav tm="100000">
                                              <p:val>
                                                <p:strVal val="#ppt_x"/>
                                              </p:val>
                                            </p:tav>
                                          </p:tavLst>
                                        </p:anim>
                                        <p:anim calcmode="lin" valueType="num" p14:bounceEnd="44000">
                                          <p:cBhvr additive="base">
                                            <p:cTn id="17" dur="500" fill="hold"/>
                                            <p:tgtEl>
                                              <p:spTgt spid="11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strips(downLeft)">
                                          <p:cBhvr>
                                            <p:cTn id="21" dur="500"/>
                                            <p:tgtEl>
                                              <p:spTgt spid="83"/>
                                            </p:tgtEl>
                                          </p:cBhvr>
                                        </p:animEffect>
                                      </p:childTnLst>
                                    </p:cTn>
                                  </p:par>
                                  <p:par>
                                    <p:cTn id="22" presetID="18" presetClass="entr" presetSubtype="12"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trips(downLeft)">
                                          <p:cBhvr>
                                            <p:cTn id="24" dur="500"/>
                                            <p:tgtEl>
                                              <p:spTgt spid="84"/>
                                            </p:tgtEl>
                                          </p:cBhvr>
                                        </p:animEffect>
                                      </p:childTnLst>
                                    </p:cTn>
                                  </p:par>
                                  <p:par>
                                    <p:cTn id="25" presetID="18" presetClass="entr" presetSubtype="1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strips(downLeft)">
                                          <p:cBhvr>
                                            <p:cTn id="27" dur="500"/>
                                            <p:tgtEl>
                                              <p:spTgt spid="85"/>
                                            </p:tgtEl>
                                          </p:cBhvr>
                                        </p:animEffect>
                                      </p:childTnLst>
                                    </p:cTn>
                                  </p:par>
                                  <p:par>
                                    <p:cTn id="28" presetID="18" presetClass="entr" presetSubtype="6"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strips(downRight)">
                                          <p:cBhvr>
                                            <p:cTn id="30" dur="500"/>
                                            <p:tgtEl>
                                              <p:spTgt spid="86"/>
                                            </p:tgtEl>
                                          </p:cBhvr>
                                        </p:animEffect>
                                      </p:childTnLst>
                                    </p:cTn>
                                  </p:par>
                                  <p:par>
                                    <p:cTn id="31" presetID="18" presetClass="entr" presetSubtype="6"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strips(downRight)">
                                          <p:cBhvr>
                                            <p:cTn id="33" dur="500"/>
                                            <p:tgtEl>
                                              <p:spTgt spid="87"/>
                                            </p:tgtEl>
                                          </p:cBhvr>
                                        </p:animEffect>
                                      </p:childTnLst>
                                    </p:cTn>
                                  </p:par>
                                  <p:par>
                                    <p:cTn id="34" presetID="18" presetClass="entr" presetSubtype="6"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strips(downRight)">
                                          <p:cBhvr>
                                            <p:cTn id="36" dur="500"/>
                                            <p:tgtEl>
                                              <p:spTgt spid="88"/>
                                            </p:tgtEl>
                                          </p:cBhvr>
                                        </p:animEffect>
                                      </p:childTnLst>
                                    </p:cTn>
                                  </p:par>
                                </p:childTnLst>
                              </p:cTn>
                            </p:par>
                            <p:par>
                              <p:cTn id="37" fill="hold">
                                <p:stCondLst>
                                  <p:cond delay="2000"/>
                                </p:stCondLst>
                                <p:childTnLst>
                                  <p:par>
                                    <p:cTn id="38" presetID="2" presetClass="entr" presetSubtype="4" accel="55000" fill="hold" nodeType="afterEffect" p14:presetBounceEnd="58000">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14:bounceEnd="58000">
                                          <p:cBhvr additive="base">
                                            <p:cTn id="40" dur="1500" fill="hold"/>
                                            <p:tgtEl>
                                              <p:spTgt spid="48"/>
                                            </p:tgtEl>
                                            <p:attrNameLst>
                                              <p:attrName>ppt_x</p:attrName>
                                            </p:attrNameLst>
                                          </p:cBhvr>
                                          <p:tavLst>
                                            <p:tav tm="0">
                                              <p:val>
                                                <p:strVal val="#ppt_x"/>
                                              </p:val>
                                            </p:tav>
                                            <p:tav tm="100000">
                                              <p:val>
                                                <p:strVal val="#ppt_x"/>
                                              </p:val>
                                            </p:tav>
                                          </p:tavLst>
                                        </p:anim>
                                        <p:anim calcmode="lin" valueType="num" p14:bounceEnd="58000">
                                          <p:cBhvr additive="base">
                                            <p:cTn id="41" dur="1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4" accel="55000" fill="hold" nodeType="withEffect" p14:presetBounceEnd="58000">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14:bounceEnd="58000">
                                          <p:cBhvr additive="base">
                                            <p:cTn id="44" dur="1500" fill="hold"/>
                                            <p:tgtEl>
                                              <p:spTgt spid="125"/>
                                            </p:tgtEl>
                                            <p:attrNameLst>
                                              <p:attrName>ppt_x</p:attrName>
                                            </p:attrNameLst>
                                          </p:cBhvr>
                                          <p:tavLst>
                                            <p:tav tm="0">
                                              <p:val>
                                                <p:strVal val="#ppt_x"/>
                                              </p:val>
                                            </p:tav>
                                            <p:tav tm="100000">
                                              <p:val>
                                                <p:strVal val="#ppt_x"/>
                                              </p:val>
                                            </p:tav>
                                          </p:tavLst>
                                        </p:anim>
                                        <p:anim calcmode="lin" valueType="num" p14:bounceEnd="58000">
                                          <p:cBhvr additive="base">
                                            <p:cTn id="45" dur="1500" fill="hold"/>
                                            <p:tgtEl>
                                              <p:spTgt spid="125"/>
                                            </p:tgtEl>
                                            <p:attrNameLst>
                                              <p:attrName>ppt_y</p:attrName>
                                            </p:attrNameLst>
                                          </p:cBhvr>
                                          <p:tavLst>
                                            <p:tav tm="0">
                                              <p:val>
                                                <p:strVal val="1+#ppt_h/2"/>
                                              </p:val>
                                            </p:tav>
                                            <p:tav tm="100000">
                                              <p:val>
                                                <p:strVal val="#ppt_y"/>
                                              </p:val>
                                            </p:tav>
                                          </p:tavLst>
                                        </p:anim>
                                      </p:childTnLst>
                                    </p:cTn>
                                  </p:par>
                                  <p:par>
                                    <p:cTn id="46" presetID="2" presetClass="entr" presetSubtype="4" accel="55000" fill="hold" nodeType="withEffect" p14:presetBounceEnd="58000">
                                      <p:stCondLst>
                                        <p:cond delay="0"/>
                                      </p:stCondLst>
                                      <p:childTnLst>
                                        <p:set>
                                          <p:cBhvr>
                                            <p:cTn id="47" dur="1" fill="hold">
                                              <p:stCondLst>
                                                <p:cond delay="0"/>
                                              </p:stCondLst>
                                            </p:cTn>
                                            <p:tgtEl>
                                              <p:spTgt spid="131"/>
                                            </p:tgtEl>
                                            <p:attrNameLst>
                                              <p:attrName>style.visibility</p:attrName>
                                            </p:attrNameLst>
                                          </p:cBhvr>
                                          <p:to>
                                            <p:strVal val="visible"/>
                                          </p:to>
                                        </p:set>
                                        <p:anim calcmode="lin" valueType="num" p14:bounceEnd="58000">
                                          <p:cBhvr additive="base">
                                            <p:cTn id="48" dur="1500" fill="hold"/>
                                            <p:tgtEl>
                                              <p:spTgt spid="131"/>
                                            </p:tgtEl>
                                            <p:attrNameLst>
                                              <p:attrName>ppt_x</p:attrName>
                                            </p:attrNameLst>
                                          </p:cBhvr>
                                          <p:tavLst>
                                            <p:tav tm="0">
                                              <p:val>
                                                <p:strVal val="#ppt_x"/>
                                              </p:val>
                                            </p:tav>
                                            <p:tav tm="100000">
                                              <p:val>
                                                <p:strVal val="#ppt_x"/>
                                              </p:val>
                                            </p:tav>
                                          </p:tavLst>
                                        </p:anim>
                                        <p:anim calcmode="lin" valueType="num" p14:bounceEnd="58000">
                                          <p:cBhvr additive="base">
                                            <p:cTn id="49" dur="1500" fill="hold"/>
                                            <p:tgtEl>
                                              <p:spTgt spid="131"/>
                                            </p:tgtEl>
                                            <p:attrNameLst>
                                              <p:attrName>ppt_y</p:attrName>
                                            </p:attrNameLst>
                                          </p:cBhvr>
                                          <p:tavLst>
                                            <p:tav tm="0">
                                              <p:val>
                                                <p:strVal val="1+#ppt_h/2"/>
                                              </p:val>
                                            </p:tav>
                                            <p:tav tm="100000">
                                              <p:val>
                                                <p:strVal val="#ppt_y"/>
                                              </p:val>
                                            </p:tav>
                                          </p:tavLst>
                                        </p:anim>
                                      </p:childTnLst>
                                    </p:cTn>
                                  </p:par>
                                  <p:par>
                                    <p:cTn id="50" presetID="2" presetClass="entr" presetSubtype="4" accel="55000" fill="hold" nodeType="withEffect" p14:presetBounceEnd="58000">
                                      <p:stCondLst>
                                        <p:cond delay="0"/>
                                      </p:stCondLst>
                                      <p:childTnLst>
                                        <p:set>
                                          <p:cBhvr>
                                            <p:cTn id="51" dur="1" fill="hold">
                                              <p:stCondLst>
                                                <p:cond delay="0"/>
                                              </p:stCondLst>
                                            </p:cTn>
                                            <p:tgtEl>
                                              <p:spTgt spid="118"/>
                                            </p:tgtEl>
                                            <p:attrNameLst>
                                              <p:attrName>style.visibility</p:attrName>
                                            </p:attrNameLst>
                                          </p:cBhvr>
                                          <p:to>
                                            <p:strVal val="visible"/>
                                          </p:to>
                                        </p:set>
                                        <p:anim calcmode="lin" valueType="num" p14:bounceEnd="58000">
                                          <p:cBhvr additive="base">
                                            <p:cTn id="52" dur="1500" fill="hold"/>
                                            <p:tgtEl>
                                              <p:spTgt spid="118"/>
                                            </p:tgtEl>
                                            <p:attrNameLst>
                                              <p:attrName>ppt_x</p:attrName>
                                            </p:attrNameLst>
                                          </p:cBhvr>
                                          <p:tavLst>
                                            <p:tav tm="0">
                                              <p:val>
                                                <p:strVal val="#ppt_x"/>
                                              </p:val>
                                            </p:tav>
                                            <p:tav tm="100000">
                                              <p:val>
                                                <p:strVal val="#ppt_x"/>
                                              </p:val>
                                            </p:tav>
                                          </p:tavLst>
                                        </p:anim>
                                        <p:anim calcmode="lin" valueType="num" p14:bounceEnd="58000">
                                          <p:cBhvr additive="base">
                                            <p:cTn id="53" dur="1500" fill="hold"/>
                                            <p:tgtEl>
                                              <p:spTgt spid="118"/>
                                            </p:tgtEl>
                                            <p:attrNameLst>
                                              <p:attrName>ppt_y</p:attrName>
                                            </p:attrNameLst>
                                          </p:cBhvr>
                                          <p:tavLst>
                                            <p:tav tm="0">
                                              <p:val>
                                                <p:strVal val="1+#ppt_h/2"/>
                                              </p:val>
                                            </p:tav>
                                            <p:tav tm="100000">
                                              <p:val>
                                                <p:strVal val="#ppt_y"/>
                                              </p:val>
                                            </p:tav>
                                          </p:tavLst>
                                        </p:anim>
                                      </p:childTnLst>
                                    </p:cTn>
                                  </p:par>
                                  <p:par>
                                    <p:cTn id="54" presetID="2" presetClass="entr" presetSubtype="4" accel="55000" fill="hold" nodeType="withEffect" p14:presetBounceEnd="58000">
                                      <p:stCondLst>
                                        <p:cond delay="0"/>
                                      </p:stCondLst>
                                      <p:childTnLst>
                                        <p:set>
                                          <p:cBhvr>
                                            <p:cTn id="55" dur="1" fill="hold">
                                              <p:stCondLst>
                                                <p:cond delay="0"/>
                                              </p:stCondLst>
                                            </p:cTn>
                                            <p:tgtEl>
                                              <p:spTgt spid="128"/>
                                            </p:tgtEl>
                                            <p:attrNameLst>
                                              <p:attrName>style.visibility</p:attrName>
                                            </p:attrNameLst>
                                          </p:cBhvr>
                                          <p:to>
                                            <p:strVal val="visible"/>
                                          </p:to>
                                        </p:set>
                                        <p:anim calcmode="lin" valueType="num" p14:bounceEnd="58000">
                                          <p:cBhvr additive="base">
                                            <p:cTn id="56" dur="1500" fill="hold"/>
                                            <p:tgtEl>
                                              <p:spTgt spid="128"/>
                                            </p:tgtEl>
                                            <p:attrNameLst>
                                              <p:attrName>ppt_x</p:attrName>
                                            </p:attrNameLst>
                                          </p:cBhvr>
                                          <p:tavLst>
                                            <p:tav tm="0">
                                              <p:val>
                                                <p:strVal val="#ppt_x"/>
                                              </p:val>
                                            </p:tav>
                                            <p:tav tm="100000">
                                              <p:val>
                                                <p:strVal val="#ppt_x"/>
                                              </p:val>
                                            </p:tav>
                                          </p:tavLst>
                                        </p:anim>
                                        <p:anim calcmode="lin" valueType="num" p14:bounceEnd="58000">
                                          <p:cBhvr additive="base">
                                            <p:cTn id="57" dur="1500" fill="hold"/>
                                            <p:tgtEl>
                                              <p:spTgt spid="128"/>
                                            </p:tgtEl>
                                            <p:attrNameLst>
                                              <p:attrName>ppt_y</p:attrName>
                                            </p:attrNameLst>
                                          </p:cBhvr>
                                          <p:tavLst>
                                            <p:tav tm="0">
                                              <p:val>
                                                <p:strVal val="1+#ppt_h/2"/>
                                              </p:val>
                                            </p:tav>
                                            <p:tav tm="100000">
                                              <p:val>
                                                <p:strVal val="#ppt_y"/>
                                              </p:val>
                                            </p:tav>
                                          </p:tavLst>
                                        </p:anim>
                                      </p:childTnLst>
                                    </p:cTn>
                                  </p:par>
                                  <p:par>
                                    <p:cTn id="58" presetID="2" presetClass="entr" presetSubtype="4" accel="55000" fill="hold" nodeType="withEffect" p14:presetBounceEnd="58000">
                                      <p:stCondLst>
                                        <p:cond delay="0"/>
                                      </p:stCondLst>
                                      <p:childTnLst>
                                        <p:set>
                                          <p:cBhvr>
                                            <p:cTn id="59" dur="1" fill="hold">
                                              <p:stCondLst>
                                                <p:cond delay="0"/>
                                              </p:stCondLst>
                                            </p:cTn>
                                            <p:tgtEl>
                                              <p:spTgt spid="136"/>
                                            </p:tgtEl>
                                            <p:attrNameLst>
                                              <p:attrName>style.visibility</p:attrName>
                                            </p:attrNameLst>
                                          </p:cBhvr>
                                          <p:to>
                                            <p:strVal val="visible"/>
                                          </p:to>
                                        </p:set>
                                        <p:anim calcmode="lin" valueType="num" p14:bounceEnd="58000">
                                          <p:cBhvr additive="base">
                                            <p:cTn id="60" dur="1500" fill="hold"/>
                                            <p:tgtEl>
                                              <p:spTgt spid="136"/>
                                            </p:tgtEl>
                                            <p:attrNameLst>
                                              <p:attrName>ppt_x</p:attrName>
                                            </p:attrNameLst>
                                          </p:cBhvr>
                                          <p:tavLst>
                                            <p:tav tm="0">
                                              <p:val>
                                                <p:strVal val="#ppt_x"/>
                                              </p:val>
                                            </p:tav>
                                            <p:tav tm="100000">
                                              <p:val>
                                                <p:strVal val="#ppt_x"/>
                                              </p:val>
                                            </p:tav>
                                          </p:tavLst>
                                        </p:anim>
                                        <p:anim calcmode="lin" valueType="num" p14:bounceEnd="58000">
                                          <p:cBhvr additive="base">
                                            <p:cTn id="61" dur="1500" fill="hold"/>
                                            <p:tgtEl>
                                              <p:spTgt spid="136"/>
                                            </p:tgtEl>
                                            <p:attrNameLst>
                                              <p:attrName>ppt_y</p:attrName>
                                            </p:attrNameLst>
                                          </p:cBhvr>
                                          <p:tavLst>
                                            <p:tav tm="0">
                                              <p:val>
                                                <p:strVal val="1+#ppt_h/2"/>
                                              </p:val>
                                            </p:tav>
                                            <p:tav tm="100000">
                                              <p:val>
                                                <p:strVal val="#ppt_y"/>
                                              </p:val>
                                            </p:tav>
                                          </p:tavLst>
                                        </p:anim>
                                      </p:childTnLst>
                                    </p:cTn>
                                  </p:par>
                                </p:childTnLst>
                              </p:cTn>
                            </p:par>
                            <p:par>
                              <p:cTn id="62" fill="hold">
                                <p:stCondLst>
                                  <p:cond delay="3500"/>
                                </p:stCondLst>
                                <p:childTnLst>
                                  <p:par>
                                    <p:cTn id="63" presetID="21" presetClass="entr" presetSubtype="1"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heel(1)">
                                          <p:cBhvr>
                                            <p:cTn id="65" dur="1000"/>
                                            <p:tgtEl>
                                              <p:spTgt spid="81"/>
                                            </p:tgtEl>
                                          </p:cBhvr>
                                        </p:animEffect>
                                      </p:childTnLst>
                                    </p:cTn>
                                  </p:par>
                                </p:childTnLst>
                              </p:cTn>
                            </p:par>
                            <p:par>
                              <p:cTn id="66" fill="hold">
                                <p:stCondLst>
                                  <p:cond delay="4500"/>
                                </p:stCondLst>
                                <p:childTnLst>
                                  <p:par>
                                    <p:cTn id="67" presetID="12" presetClass="entr" presetSubtype="2" fill="hold" grpId="0" nodeType="afterEffect">
                                      <p:stCondLst>
                                        <p:cond delay="0"/>
                                      </p:stCondLst>
                                      <p:childTnLst>
                                        <p:set>
                                          <p:cBhvr>
                                            <p:cTn id="68" dur="1" fill="hold">
                                              <p:stCondLst>
                                                <p:cond delay="0"/>
                                              </p:stCondLst>
                                            </p:cTn>
                                            <p:tgtEl>
                                              <p:spTgt spid="82"/>
                                            </p:tgtEl>
                                            <p:attrNameLst>
                                              <p:attrName>style.visibility</p:attrName>
                                            </p:attrNameLst>
                                          </p:cBhvr>
                                          <p:to>
                                            <p:strVal val="visible"/>
                                          </p:to>
                                        </p:set>
                                        <p:anim calcmode="lin" valueType="num">
                                          <p:cBhvr additive="base">
                                            <p:cTn id="69" dur="500"/>
                                            <p:tgtEl>
                                              <p:spTgt spid="82"/>
                                            </p:tgtEl>
                                            <p:attrNameLst>
                                              <p:attrName>ppt_x</p:attrName>
                                            </p:attrNameLst>
                                          </p:cBhvr>
                                          <p:tavLst>
                                            <p:tav tm="0">
                                              <p:val>
                                                <p:strVal val="#ppt_x+#ppt_w*1.125000"/>
                                              </p:val>
                                            </p:tav>
                                            <p:tav tm="100000">
                                              <p:val>
                                                <p:strVal val="#ppt_x"/>
                                              </p:val>
                                            </p:tav>
                                          </p:tavLst>
                                        </p:anim>
                                        <p:animEffect transition="in" filter="wipe(left)">
                                          <p:cBhvr>
                                            <p:cTn id="70" dur="500"/>
                                            <p:tgtEl>
                                              <p:spTgt spid="82"/>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strips(upRight)">
                                          <p:cBhvr>
                                            <p:cTn id="73" dur="500"/>
                                            <p:tgtEl>
                                              <p:spTgt spid="95"/>
                                            </p:tgtEl>
                                          </p:cBhvr>
                                        </p:animEffect>
                                      </p:childTnLst>
                                    </p:cTn>
                                  </p:par>
                                </p:childTnLst>
                              </p:cTn>
                            </p:par>
                            <p:par>
                              <p:cTn id="74" fill="hold">
                                <p:stCondLst>
                                  <p:cond delay="5000"/>
                                </p:stCondLst>
                                <p:childTnLst>
                                  <p:par>
                                    <p:cTn id="75" presetID="12" presetClass="entr" presetSubtype="2" fill="hold" grpId="0" nodeType="after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p:tgtEl>
                                              <p:spTgt spid="96"/>
                                            </p:tgtEl>
                                            <p:attrNameLst>
                                              <p:attrName>ppt_x</p:attrName>
                                            </p:attrNameLst>
                                          </p:cBhvr>
                                          <p:tavLst>
                                            <p:tav tm="0">
                                              <p:val>
                                                <p:strVal val="#ppt_x+#ppt_w*1.125000"/>
                                              </p:val>
                                            </p:tav>
                                            <p:tav tm="100000">
                                              <p:val>
                                                <p:strVal val="#ppt_x"/>
                                              </p:val>
                                            </p:tav>
                                          </p:tavLst>
                                        </p:anim>
                                        <p:animEffect transition="in" filter="wipe(left)">
                                          <p:cBhvr>
                                            <p:cTn id="78" dur="500"/>
                                            <p:tgtEl>
                                              <p:spTgt spid="96"/>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strips(upRight)">
                                          <p:cBhvr>
                                            <p:cTn id="81" dur="500"/>
                                            <p:tgtEl>
                                              <p:spTgt spid="97"/>
                                            </p:tgtEl>
                                          </p:cBhvr>
                                        </p:animEffect>
                                      </p:childTnLst>
                                    </p:cTn>
                                  </p:par>
                                </p:childTnLst>
                              </p:cTn>
                            </p:par>
                            <p:par>
                              <p:cTn id="82" fill="hold">
                                <p:stCondLst>
                                  <p:cond delay="5500"/>
                                </p:stCondLst>
                                <p:childTnLst>
                                  <p:par>
                                    <p:cTn id="83" presetID="12" presetClass="entr" presetSubtype="2" fill="hold" grpId="0" nodeType="after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additive="base">
                                            <p:cTn id="85" dur="500"/>
                                            <p:tgtEl>
                                              <p:spTgt spid="98"/>
                                            </p:tgtEl>
                                            <p:attrNameLst>
                                              <p:attrName>ppt_x</p:attrName>
                                            </p:attrNameLst>
                                          </p:cBhvr>
                                          <p:tavLst>
                                            <p:tav tm="0">
                                              <p:val>
                                                <p:strVal val="#ppt_x+#ppt_w*1.125000"/>
                                              </p:val>
                                            </p:tav>
                                            <p:tav tm="100000">
                                              <p:val>
                                                <p:strVal val="#ppt_x"/>
                                              </p:val>
                                            </p:tav>
                                          </p:tavLst>
                                        </p:anim>
                                        <p:animEffect transition="in" filter="wipe(left)">
                                          <p:cBhvr>
                                            <p:cTn id="86" dur="500"/>
                                            <p:tgtEl>
                                              <p:spTgt spid="98"/>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strips(upRight)">
                                          <p:cBhvr>
                                            <p:cTn id="89" dur="500"/>
                                            <p:tgtEl>
                                              <p:spTgt spid="99"/>
                                            </p:tgtEl>
                                          </p:cBhvr>
                                        </p:animEffect>
                                      </p:childTnLst>
                                    </p:cTn>
                                  </p:par>
                                </p:childTnLst>
                              </p:cTn>
                            </p:par>
                            <p:par>
                              <p:cTn id="90" fill="hold">
                                <p:stCondLst>
                                  <p:cond delay="6000"/>
                                </p:stCondLst>
                                <p:childTnLst>
                                  <p:par>
                                    <p:cTn id="91" presetID="12" presetClass="entr" presetSubtype="2"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additive="base">
                                            <p:cTn id="93" dur="500"/>
                                            <p:tgtEl>
                                              <p:spTgt spid="100"/>
                                            </p:tgtEl>
                                            <p:attrNameLst>
                                              <p:attrName>ppt_x</p:attrName>
                                            </p:attrNameLst>
                                          </p:cBhvr>
                                          <p:tavLst>
                                            <p:tav tm="0">
                                              <p:val>
                                                <p:strVal val="#ppt_x+#ppt_w*1.125000"/>
                                              </p:val>
                                            </p:tav>
                                            <p:tav tm="100000">
                                              <p:val>
                                                <p:strVal val="#ppt_x"/>
                                              </p:val>
                                            </p:tav>
                                          </p:tavLst>
                                        </p:anim>
                                        <p:animEffect transition="in" filter="wipe(left)">
                                          <p:cBhvr>
                                            <p:cTn id="94" dur="500"/>
                                            <p:tgtEl>
                                              <p:spTgt spid="100"/>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upRight)">
                                          <p:cBhvr>
                                            <p:cTn id="97" dur="500"/>
                                            <p:tgtEl>
                                              <p:spTgt spid="101"/>
                                            </p:tgtEl>
                                          </p:cBhvr>
                                        </p:animEffect>
                                      </p:childTnLst>
                                    </p:cTn>
                                  </p:par>
                                </p:childTnLst>
                              </p:cTn>
                            </p:par>
                            <p:par>
                              <p:cTn id="98" fill="hold">
                                <p:stCondLst>
                                  <p:cond delay="6500"/>
                                </p:stCondLst>
                                <p:childTnLst>
                                  <p:par>
                                    <p:cTn id="99" presetID="12" presetClass="entr" presetSubtype="2" fill="hold" grpId="0" nodeType="afterEffect">
                                      <p:stCondLst>
                                        <p:cond delay="0"/>
                                      </p:stCondLst>
                                      <p:childTnLst>
                                        <p:set>
                                          <p:cBhvr>
                                            <p:cTn id="100" dur="1" fill="hold">
                                              <p:stCondLst>
                                                <p:cond delay="0"/>
                                              </p:stCondLst>
                                            </p:cTn>
                                            <p:tgtEl>
                                              <p:spTgt spid="102"/>
                                            </p:tgtEl>
                                            <p:attrNameLst>
                                              <p:attrName>style.visibility</p:attrName>
                                            </p:attrNameLst>
                                          </p:cBhvr>
                                          <p:to>
                                            <p:strVal val="visible"/>
                                          </p:to>
                                        </p:set>
                                        <p:anim calcmode="lin" valueType="num">
                                          <p:cBhvr additive="base">
                                            <p:cTn id="101" dur="500"/>
                                            <p:tgtEl>
                                              <p:spTgt spid="102"/>
                                            </p:tgtEl>
                                            <p:attrNameLst>
                                              <p:attrName>ppt_x</p:attrName>
                                            </p:attrNameLst>
                                          </p:cBhvr>
                                          <p:tavLst>
                                            <p:tav tm="0">
                                              <p:val>
                                                <p:strVal val="#ppt_x+#ppt_w*1.125000"/>
                                              </p:val>
                                            </p:tav>
                                            <p:tav tm="100000">
                                              <p:val>
                                                <p:strVal val="#ppt_x"/>
                                              </p:val>
                                            </p:tav>
                                          </p:tavLst>
                                        </p:anim>
                                        <p:animEffect transition="in" filter="wipe(left)">
                                          <p:cBhvr>
                                            <p:cTn id="102" dur="500"/>
                                            <p:tgtEl>
                                              <p:spTgt spid="102"/>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strips(upRight)">
                                          <p:cBhvr>
                                            <p:cTn id="105" dur="500"/>
                                            <p:tgtEl>
                                              <p:spTgt spid="103"/>
                                            </p:tgtEl>
                                          </p:cBhvr>
                                        </p:animEffect>
                                      </p:childTnLst>
                                    </p:cTn>
                                  </p:par>
                                </p:childTnLst>
                              </p:cTn>
                            </p:par>
                            <p:par>
                              <p:cTn id="106" fill="hold">
                                <p:stCondLst>
                                  <p:cond delay="7000"/>
                                </p:stCondLst>
                                <p:childTnLst>
                                  <p:par>
                                    <p:cTn id="107" presetID="12" presetClass="entr" presetSubtype="2"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 calcmode="lin" valueType="num">
                                          <p:cBhvr additive="base">
                                            <p:cTn id="109" dur="500"/>
                                            <p:tgtEl>
                                              <p:spTgt spid="104"/>
                                            </p:tgtEl>
                                            <p:attrNameLst>
                                              <p:attrName>ppt_x</p:attrName>
                                            </p:attrNameLst>
                                          </p:cBhvr>
                                          <p:tavLst>
                                            <p:tav tm="0">
                                              <p:val>
                                                <p:strVal val="#ppt_x+#ppt_w*1.125000"/>
                                              </p:val>
                                            </p:tav>
                                            <p:tav tm="100000">
                                              <p:val>
                                                <p:strVal val="#ppt_x"/>
                                              </p:val>
                                            </p:tav>
                                          </p:tavLst>
                                        </p:anim>
                                        <p:animEffect transition="in" filter="wipe(left)">
                                          <p:cBhvr>
                                            <p:cTn id="110" dur="500"/>
                                            <p:tgtEl>
                                              <p:spTgt spid="104"/>
                                            </p:tgtEl>
                                          </p:cBhvr>
                                        </p:animEffect>
                                      </p:childTnLst>
                                    </p:cTn>
                                  </p:par>
                                  <p:par>
                                    <p:cTn id="111" presetID="18" presetClass="entr" presetSubtype="3" fill="hold" grpId="0" nodeType="with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strips(upRight)">
                                          <p:cBhvr>
                                            <p:cTn id="11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1" grpId="0" animBg="1"/>
          <p:bldP spid="82" grpId="0"/>
          <p:bldP spid="95" grpId="0"/>
          <p:bldP spid="97" grpId="0"/>
          <p:bldP spid="100" grpId="0"/>
          <p:bldP spid="101" grpId="0"/>
          <p:bldP spid="102" grpId="0"/>
          <p:bldP spid="103" grpId="0"/>
          <p:bldP spid="104" grpId="0"/>
          <p:bldP spid="105" grpId="0"/>
          <p:bldP spid="96" grpId="0"/>
          <p:bldP spid="98" grpId="0"/>
          <p:bldP spid="9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16"/>
                                            </p:tgtEl>
                                            <p:attrNameLst>
                                              <p:attrName>style.visibility</p:attrName>
                                            </p:attrNameLst>
                                          </p:cBhvr>
                                          <p:to>
                                            <p:strVal val="visible"/>
                                          </p:to>
                                        </p:set>
                                        <p:anim calcmode="lin" valueType="num">
                                          <p:cBhvr additive="base">
                                            <p:cTn id="16" dur="500" fill="hold"/>
                                            <p:tgtEl>
                                              <p:spTgt spid="116"/>
                                            </p:tgtEl>
                                            <p:attrNameLst>
                                              <p:attrName>ppt_x</p:attrName>
                                            </p:attrNameLst>
                                          </p:cBhvr>
                                          <p:tavLst>
                                            <p:tav tm="0">
                                              <p:val>
                                                <p:strVal val="#ppt_x"/>
                                              </p:val>
                                            </p:tav>
                                            <p:tav tm="100000">
                                              <p:val>
                                                <p:strVal val="#ppt_x"/>
                                              </p:val>
                                            </p:tav>
                                          </p:tavLst>
                                        </p:anim>
                                        <p:anim calcmode="lin" valueType="num">
                                          <p:cBhvr additive="base">
                                            <p:cTn id="17" dur="500" fill="hold"/>
                                            <p:tgtEl>
                                              <p:spTgt spid="11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8" presetClass="entr" presetSubtype="12"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strips(downLeft)">
                                          <p:cBhvr>
                                            <p:cTn id="21" dur="500"/>
                                            <p:tgtEl>
                                              <p:spTgt spid="83"/>
                                            </p:tgtEl>
                                          </p:cBhvr>
                                        </p:animEffect>
                                      </p:childTnLst>
                                    </p:cTn>
                                  </p:par>
                                  <p:par>
                                    <p:cTn id="22" presetID="18" presetClass="entr" presetSubtype="12" fill="hold" nodeType="with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trips(downLeft)">
                                          <p:cBhvr>
                                            <p:cTn id="24" dur="500"/>
                                            <p:tgtEl>
                                              <p:spTgt spid="84"/>
                                            </p:tgtEl>
                                          </p:cBhvr>
                                        </p:animEffect>
                                      </p:childTnLst>
                                    </p:cTn>
                                  </p:par>
                                  <p:par>
                                    <p:cTn id="25" presetID="18" presetClass="entr" presetSubtype="12"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strips(downLeft)">
                                          <p:cBhvr>
                                            <p:cTn id="27" dur="500"/>
                                            <p:tgtEl>
                                              <p:spTgt spid="85"/>
                                            </p:tgtEl>
                                          </p:cBhvr>
                                        </p:animEffect>
                                      </p:childTnLst>
                                    </p:cTn>
                                  </p:par>
                                  <p:par>
                                    <p:cTn id="28" presetID="18" presetClass="entr" presetSubtype="6" fill="hold"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strips(downRight)">
                                          <p:cBhvr>
                                            <p:cTn id="30" dur="500"/>
                                            <p:tgtEl>
                                              <p:spTgt spid="86"/>
                                            </p:tgtEl>
                                          </p:cBhvr>
                                        </p:animEffect>
                                      </p:childTnLst>
                                    </p:cTn>
                                  </p:par>
                                  <p:par>
                                    <p:cTn id="31" presetID="18" presetClass="entr" presetSubtype="6" fill="hold"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strips(downRight)">
                                          <p:cBhvr>
                                            <p:cTn id="33" dur="500"/>
                                            <p:tgtEl>
                                              <p:spTgt spid="87"/>
                                            </p:tgtEl>
                                          </p:cBhvr>
                                        </p:animEffect>
                                      </p:childTnLst>
                                    </p:cTn>
                                  </p:par>
                                  <p:par>
                                    <p:cTn id="34" presetID="18" presetClass="entr" presetSubtype="6" fill="hold"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strips(downRight)">
                                          <p:cBhvr>
                                            <p:cTn id="36" dur="500"/>
                                            <p:tgtEl>
                                              <p:spTgt spid="88"/>
                                            </p:tgtEl>
                                          </p:cBhvr>
                                        </p:animEffect>
                                      </p:childTnLst>
                                    </p:cTn>
                                  </p:par>
                                </p:childTnLst>
                              </p:cTn>
                            </p:par>
                            <p:par>
                              <p:cTn id="37" fill="hold">
                                <p:stCondLst>
                                  <p:cond delay="2000"/>
                                </p:stCondLst>
                                <p:childTnLst>
                                  <p:par>
                                    <p:cTn id="38" presetID="2" presetClass="entr" presetSubtype="4" accel="55000" fill="hold" nodeType="after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1500" fill="hold"/>
                                            <p:tgtEl>
                                              <p:spTgt spid="48"/>
                                            </p:tgtEl>
                                            <p:attrNameLst>
                                              <p:attrName>ppt_x</p:attrName>
                                            </p:attrNameLst>
                                          </p:cBhvr>
                                          <p:tavLst>
                                            <p:tav tm="0">
                                              <p:val>
                                                <p:strVal val="#ppt_x"/>
                                              </p:val>
                                            </p:tav>
                                            <p:tav tm="100000">
                                              <p:val>
                                                <p:strVal val="#ppt_x"/>
                                              </p:val>
                                            </p:tav>
                                          </p:tavLst>
                                        </p:anim>
                                        <p:anim calcmode="lin" valueType="num">
                                          <p:cBhvr additive="base">
                                            <p:cTn id="41" dur="1500" fill="hold"/>
                                            <p:tgtEl>
                                              <p:spTgt spid="48"/>
                                            </p:tgtEl>
                                            <p:attrNameLst>
                                              <p:attrName>ppt_y</p:attrName>
                                            </p:attrNameLst>
                                          </p:cBhvr>
                                          <p:tavLst>
                                            <p:tav tm="0">
                                              <p:val>
                                                <p:strVal val="1+#ppt_h/2"/>
                                              </p:val>
                                            </p:tav>
                                            <p:tav tm="100000">
                                              <p:val>
                                                <p:strVal val="#ppt_y"/>
                                              </p:val>
                                            </p:tav>
                                          </p:tavLst>
                                        </p:anim>
                                      </p:childTnLst>
                                    </p:cTn>
                                  </p:par>
                                  <p:par>
                                    <p:cTn id="42" presetID="2" presetClass="entr" presetSubtype="4" accel="55000" fill="hold" nodeType="with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1500" fill="hold"/>
                                            <p:tgtEl>
                                              <p:spTgt spid="125"/>
                                            </p:tgtEl>
                                            <p:attrNameLst>
                                              <p:attrName>ppt_x</p:attrName>
                                            </p:attrNameLst>
                                          </p:cBhvr>
                                          <p:tavLst>
                                            <p:tav tm="0">
                                              <p:val>
                                                <p:strVal val="#ppt_x"/>
                                              </p:val>
                                            </p:tav>
                                            <p:tav tm="100000">
                                              <p:val>
                                                <p:strVal val="#ppt_x"/>
                                              </p:val>
                                            </p:tav>
                                          </p:tavLst>
                                        </p:anim>
                                        <p:anim calcmode="lin" valueType="num">
                                          <p:cBhvr additive="base">
                                            <p:cTn id="45" dur="1500" fill="hold"/>
                                            <p:tgtEl>
                                              <p:spTgt spid="125"/>
                                            </p:tgtEl>
                                            <p:attrNameLst>
                                              <p:attrName>ppt_y</p:attrName>
                                            </p:attrNameLst>
                                          </p:cBhvr>
                                          <p:tavLst>
                                            <p:tav tm="0">
                                              <p:val>
                                                <p:strVal val="1+#ppt_h/2"/>
                                              </p:val>
                                            </p:tav>
                                            <p:tav tm="100000">
                                              <p:val>
                                                <p:strVal val="#ppt_y"/>
                                              </p:val>
                                            </p:tav>
                                          </p:tavLst>
                                        </p:anim>
                                      </p:childTnLst>
                                    </p:cTn>
                                  </p:par>
                                  <p:par>
                                    <p:cTn id="46" presetID="2" presetClass="entr" presetSubtype="4" accel="55000" fill="hold" nodeType="withEffect">
                                      <p:stCondLst>
                                        <p:cond delay="0"/>
                                      </p:stCondLst>
                                      <p:childTnLst>
                                        <p:set>
                                          <p:cBhvr>
                                            <p:cTn id="47" dur="1" fill="hold">
                                              <p:stCondLst>
                                                <p:cond delay="0"/>
                                              </p:stCondLst>
                                            </p:cTn>
                                            <p:tgtEl>
                                              <p:spTgt spid="131"/>
                                            </p:tgtEl>
                                            <p:attrNameLst>
                                              <p:attrName>style.visibility</p:attrName>
                                            </p:attrNameLst>
                                          </p:cBhvr>
                                          <p:to>
                                            <p:strVal val="visible"/>
                                          </p:to>
                                        </p:set>
                                        <p:anim calcmode="lin" valueType="num">
                                          <p:cBhvr additive="base">
                                            <p:cTn id="48" dur="1500" fill="hold"/>
                                            <p:tgtEl>
                                              <p:spTgt spid="131"/>
                                            </p:tgtEl>
                                            <p:attrNameLst>
                                              <p:attrName>ppt_x</p:attrName>
                                            </p:attrNameLst>
                                          </p:cBhvr>
                                          <p:tavLst>
                                            <p:tav tm="0">
                                              <p:val>
                                                <p:strVal val="#ppt_x"/>
                                              </p:val>
                                            </p:tav>
                                            <p:tav tm="100000">
                                              <p:val>
                                                <p:strVal val="#ppt_x"/>
                                              </p:val>
                                            </p:tav>
                                          </p:tavLst>
                                        </p:anim>
                                        <p:anim calcmode="lin" valueType="num">
                                          <p:cBhvr additive="base">
                                            <p:cTn id="49" dur="1500" fill="hold"/>
                                            <p:tgtEl>
                                              <p:spTgt spid="131"/>
                                            </p:tgtEl>
                                            <p:attrNameLst>
                                              <p:attrName>ppt_y</p:attrName>
                                            </p:attrNameLst>
                                          </p:cBhvr>
                                          <p:tavLst>
                                            <p:tav tm="0">
                                              <p:val>
                                                <p:strVal val="1+#ppt_h/2"/>
                                              </p:val>
                                            </p:tav>
                                            <p:tav tm="100000">
                                              <p:val>
                                                <p:strVal val="#ppt_y"/>
                                              </p:val>
                                            </p:tav>
                                          </p:tavLst>
                                        </p:anim>
                                      </p:childTnLst>
                                    </p:cTn>
                                  </p:par>
                                  <p:par>
                                    <p:cTn id="50" presetID="2" presetClass="entr" presetSubtype="4" accel="55000" fill="hold" nodeType="withEffect">
                                      <p:stCondLst>
                                        <p:cond delay="0"/>
                                      </p:stCondLst>
                                      <p:childTnLst>
                                        <p:set>
                                          <p:cBhvr>
                                            <p:cTn id="51" dur="1" fill="hold">
                                              <p:stCondLst>
                                                <p:cond delay="0"/>
                                              </p:stCondLst>
                                            </p:cTn>
                                            <p:tgtEl>
                                              <p:spTgt spid="118"/>
                                            </p:tgtEl>
                                            <p:attrNameLst>
                                              <p:attrName>style.visibility</p:attrName>
                                            </p:attrNameLst>
                                          </p:cBhvr>
                                          <p:to>
                                            <p:strVal val="visible"/>
                                          </p:to>
                                        </p:set>
                                        <p:anim calcmode="lin" valueType="num">
                                          <p:cBhvr additive="base">
                                            <p:cTn id="52" dur="1500" fill="hold"/>
                                            <p:tgtEl>
                                              <p:spTgt spid="118"/>
                                            </p:tgtEl>
                                            <p:attrNameLst>
                                              <p:attrName>ppt_x</p:attrName>
                                            </p:attrNameLst>
                                          </p:cBhvr>
                                          <p:tavLst>
                                            <p:tav tm="0">
                                              <p:val>
                                                <p:strVal val="#ppt_x"/>
                                              </p:val>
                                            </p:tav>
                                            <p:tav tm="100000">
                                              <p:val>
                                                <p:strVal val="#ppt_x"/>
                                              </p:val>
                                            </p:tav>
                                          </p:tavLst>
                                        </p:anim>
                                        <p:anim calcmode="lin" valueType="num">
                                          <p:cBhvr additive="base">
                                            <p:cTn id="53" dur="1500" fill="hold"/>
                                            <p:tgtEl>
                                              <p:spTgt spid="118"/>
                                            </p:tgtEl>
                                            <p:attrNameLst>
                                              <p:attrName>ppt_y</p:attrName>
                                            </p:attrNameLst>
                                          </p:cBhvr>
                                          <p:tavLst>
                                            <p:tav tm="0">
                                              <p:val>
                                                <p:strVal val="1+#ppt_h/2"/>
                                              </p:val>
                                            </p:tav>
                                            <p:tav tm="100000">
                                              <p:val>
                                                <p:strVal val="#ppt_y"/>
                                              </p:val>
                                            </p:tav>
                                          </p:tavLst>
                                        </p:anim>
                                      </p:childTnLst>
                                    </p:cTn>
                                  </p:par>
                                  <p:par>
                                    <p:cTn id="54" presetID="2" presetClass="entr" presetSubtype="4" accel="55000" fill="hold" nodeType="withEffect">
                                      <p:stCondLst>
                                        <p:cond delay="0"/>
                                      </p:stCondLst>
                                      <p:childTnLst>
                                        <p:set>
                                          <p:cBhvr>
                                            <p:cTn id="55" dur="1" fill="hold">
                                              <p:stCondLst>
                                                <p:cond delay="0"/>
                                              </p:stCondLst>
                                            </p:cTn>
                                            <p:tgtEl>
                                              <p:spTgt spid="128"/>
                                            </p:tgtEl>
                                            <p:attrNameLst>
                                              <p:attrName>style.visibility</p:attrName>
                                            </p:attrNameLst>
                                          </p:cBhvr>
                                          <p:to>
                                            <p:strVal val="visible"/>
                                          </p:to>
                                        </p:set>
                                        <p:anim calcmode="lin" valueType="num">
                                          <p:cBhvr additive="base">
                                            <p:cTn id="56" dur="1500" fill="hold"/>
                                            <p:tgtEl>
                                              <p:spTgt spid="128"/>
                                            </p:tgtEl>
                                            <p:attrNameLst>
                                              <p:attrName>ppt_x</p:attrName>
                                            </p:attrNameLst>
                                          </p:cBhvr>
                                          <p:tavLst>
                                            <p:tav tm="0">
                                              <p:val>
                                                <p:strVal val="#ppt_x"/>
                                              </p:val>
                                            </p:tav>
                                            <p:tav tm="100000">
                                              <p:val>
                                                <p:strVal val="#ppt_x"/>
                                              </p:val>
                                            </p:tav>
                                          </p:tavLst>
                                        </p:anim>
                                        <p:anim calcmode="lin" valueType="num">
                                          <p:cBhvr additive="base">
                                            <p:cTn id="57" dur="1500" fill="hold"/>
                                            <p:tgtEl>
                                              <p:spTgt spid="128"/>
                                            </p:tgtEl>
                                            <p:attrNameLst>
                                              <p:attrName>ppt_y</p:attrName>
                                            </p:attrNameLst>
                                          </p:cBhvr>
                                          <p:tavLst>
                                            <p:tav tm="0">
                                              <p:val>
                                                <p:strVal val="1+#ppt_h/2"/>
                                              </p:val>
                                            </p:tav>
                                            <p:tav tm="100000">
                                              <p:val>
                                                <p:strVal val="#ppt_y"/>
                                              </p:val>
                                            </p:tav>
                                          </p:tavLst>
                                        </p:anim>
                                      </p:childTnLst>
                                    </p:cTn>
                                  </p:par>
                                  <p:par>
                                    <p:cTn id="58" presetID="2" presetClass="entr" presetSubtype="4" accel="55000" fill="hold" nodeType="withEffect">
                                      <p:stCondLst>
                                        <p:cond delay="0"/>
                                      </p:stCondLst>
                                      <p:childTnLst>
                                        <p:set>
                                          <p:cBhvr>
                                            <p:cTn id="59" dur="1" fill="hold">
                                              <p:stCondLst>
                                                <p:cond delay="0"/>
                                              </p:stCondLst>
                                            </p:cTn>
                                            <p:tgtEl>
                                              <p:spTgt spid="136"/>
                                            </p:tgtEl>
                                            <p:attrNameLst>
                                              <p:attrName>style.visibility</p:attrName>
                                            </p:attrNameLst>
                                          </p:cBhvr>
                                          <p:to>
                                            <p:strVal val="visible"/>
                                          </p:to>
                                        </p:set>
                                        <p:anim calcmode="lin" valueType="num">
                                          <p:cBhvr additive="base">
                                            <p:cTn id="60" dur="1500" fill="hold"/>
                                            <p:tgtEl>
                                              <p:spTgt spid="136"/>
                                            </p:tgtEl>
                                            <p:attrNameLst>
                                              <p:attrName>ppt_x</p:attrName>
                                            </p:attrNameLst>
                                          </p:cBhvr>
                                          <p:tavLst>
                                            <p:tav tm="0">
                                              <p:val>
                                                <p:strVal val="#ppt_x"/>
                                              </p:val>
                                            </p:tav>
                                            <p:tav tm="100000">
                                              <p:val>
                                                <p:strVal val="#ppt_x"/>
                                              </p:val>
                                            </p:tav>
                                          </p:tavLst>
                                        </p:anim>
                                        <p:anim calcmode="lin" valueType="num">
                                          <p:cBhvr additive="base">
                                            <p:cTn id="61" dur="1500" fill="hold"/>
                                            <p:tgtEl>
                                              <p:spTgt spid="136"/>
                                            </p:tgtEl>
                                            <p:attrNameLst>
                                              <p:attrName>ppt_y</p:attrName>
                                            </p:attrNameLst>
                                          </p:cBhvr>
                                          <p:tavLst>
                                            <p:tav tm="0">
                                              <p:val>
                                                <p:strVal val="1+#ppt_h/2"/>
                                              </p:val>
                                            </p:tav>
                                            <p:tav tm="100000">
                                              <p:val>
                                                <p:strVal val="#ppt_y"/>
                                              </p:val>
                                            </p:tav>
                                          </p:tavLst>
                                        </p:anim>
                                      </p:childTnLst>
                                    </p:cTn>
                                  </p:par>
                                </p:childTnLst>
                              </p:cTn>
                            </p:par>
                            <p:par>
                              <p:cTn id="62" fill="hold">
                                <p:stCondLst>
                                  <p:cond delay="3500"/>
                                </p:stCondLst>
                                <p:childTnLst>
                                  <p:par>
                                    <p:cTn id="63" presetID="21" presetClass="entr" presetSubtype="1" fill="hold" grpId="0" nodeType="after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wheel(1)">
                                          <p:cBhvr>
                                            <p:cTn id="65" dur="1000"/>
                                            <p:tgtEl>
                                              <p:spTgt spid="81"/>
                                            </p:tgtEl>
                                          </p:cBhvr>
                                        </p:animEffect>
                                      </p:childTnLst>
                                    </p:cTn>
                                  </p:par>
                                </p:childTnLst>
                              </p:cTn>
                            </p:par>
                            <p:par>
                              <p:cTn id="66" fill="hold">
                                <p:stCondLst>
                                  <p:cond delay="4500"/>
                                </p:stCondLst>
                                <p:childTnLst>
                                  <p:par>
                                    <p:cTn id="67" presetID="12" presetClass="entr" presetSubtype="2" fill="hold" grpId="0" nodeType="afterEffect">
                                      <p:stCondLst>
                                        <p:cond delay="0"/>
                                      </p:stCondLst>
                                      <p:childTnLst>
                                        <p:set>
                                          <p:cBhvr>
                                            <p:cTn id="68" dur="1" fill="hold">
                                              <p:stCondLst>
                                                <p:cond delay="0"/>
                                              </p:stCondLst>
                                            </p:cTn>
                                            <p:tgtEl>
                                              <p:spTgt spid="82"/>
                                            </p:tgtEl>
                                            <p:attrNameLst>
                                              <p:attrName>style.visibility</p:attrName>
                                            </p:attrNameLst>
                                          </p:cBhvr>
                                          <p:to>
                                            <p:strVal val="visible"/>
                                          </p:to>
                                        </p:set>
                                        <p:anim calcmode="lin" valueType="num">
                                          <p:cBhvr additive="base">
                                            <p:cTn id="69" dur="500"/>
                                            <p:tgtEl>
                                              <p:spTgt spid="82"/>
                                            </p:tgtEl>
                                            <p:attrNameLst>
                                              <p:attrName>ppt_x</p:attrName>
                                            </p:attrNameLst>
                                          </p:cBhvr>
                                          <p:tavLst>
                                            <p:tav tm="0">
                                              <p:val>
                                                <p:strVal val="#ppt_x+#ppt_w*1.125000"/>
                                              </p:val>
                                            </p:tav>
                                            <p:tav tm="100000">
                                              <p:val>
                                                <p:strVal val="#ppt_x"/>
                                              </p:val>
                                            </p:tav>
                                          </p:tavLst>
                                        </p:anim>
                                        <p:animEffect transition="in" filter="wipe(left)">
                                          <p:cBhvr>
                                            <p:cTn id="70" dur="500"/>
                                            <p:tgtEl>
                                              <p:spTgt spid="82"/>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strips(upRight)">
                                          <p:cBhvr>
                                            <p:cTn id="73" dur="500"/>
                                            <p:tgtEl>
                                              <p:spTgt spid="95"/>
                                            </p:tgtEl>
                                          </p:cBhvr>
                                        </p:animEffect>
                                      </p:childTnLst>
                                    </p:cTn>
                                  </p:par>
                                </p:childTnLst>
                              </p:cTn>
                            </p:par>
                            <p:par>
                              <p:cTn id="74" fill="hold">
                                <p:stCondLst>
                                  <p:cond delay="5000"/>
                                </p:stCondLst>
                                <p:childTnLst>
                                  <p:par>
                                    <p:cTn id="75" presetID="12" presetClass="entr" presetSubtype="2" fill="hold" grpId="0" nodeType="after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p:tgtEl>
                                              <p:spTgt spid="96"/>
                                            </p:tgtEl>
                                            <p:attrNameLst>
                                              <p:attrName>ppt_x</p:attrName>
                                            </p:attrNameLst>
                                          </p:cBhvr>
                                          <p:tavLst>
                                            <p:tav tm="0">
                                              <p:val>
                                                <p:strVal val="#ppt_x+#ppt_w*1.125000"/>
                                              </p:val>
                                            </p:tav>
                                            <p:tav tm="100000">
                                              <p:val>
                                                <p:strVal val="#ppt_x"/>
                                              </p:val>
                                            </p:tav>
                                          </p:tavLst>
                                        </p:anim>
                                        <p:animEffect transition="in" filter="wipe(left)">
                                          <p:cBhvr>
                                            <p:cTn id="78" dur="500"/>
                                            <p:tgtEl>
                                              <p:spTgt spid="96"/>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strips(upRight)">
                                          <p:cBhvr>
                                            <p:cTn id="81" dur="500"/>
                                            <p:tgtEl>
                                              <p:spTgt spid="97"/>
                                            </p:tgtEl>
                                          </p:cBhvr>
                                        </p:animEffect>
                                      </p:childTnLst>
                                    </p:cTn>
                                  </p:par>
                                </p:childTnLst>
                              </p:cTn>
                            </p:par>
                            <p:par>
                              <p:cTn id="82" fill="hold">
                                <p:stCondLst>
                                  <p:cond delay="5500"/>
                                </p:stCondLst>
                                <p:childTnLst>
                                  <p:par>
                                    <p:cTn id="83" presetID="12" presetClass="entr" presetSubtype="2" fill="hold" grpId="0" nodeType="after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additive="base">
                                            <p:cTn id="85" dur="500"/>
                                            <p:tgtEl>
                                              <p:spTgt spid="98"/>
                                            </p:tgtEl>
                                            <p:attrNameLst>
                                              <p:attrName>ppt_x</p:attrName>
                                            </p:attrNameLst>
                                          </p:cBhvr>
                                          <p:tavLst>
                                            <p:tav tm="0">
                                              <p:val>
                                                <p:strVal val="#ppt_x+#ppt_w*1.125000"/>
                                              </p:val>
                                            </p:tav>
                                            <p:tav tm="100000">
                                              <p:val>
                                                <p:strVal val="#ppt_x"/>
                                              </p:val>
                                            </p:tav>
                                          </p:tavLst>
                                        </p:anim>
                                        <p:animEffect transition="in" filter="wipe(left)">
                                          <p:cBhvr>
                                            <p:cTn id="86" dur="500"/>
                                            <p:tgtEl>
                                              <p:spTgt spid="98"/>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99"/>
                                            </p:tgtEl>
                                            <p:attrNameLst>
                                              <p:attrName>style.visibility</p:attrName>
                                            </p:attrNameLst>
                                          </p:cBhvr>
                                          <p:to>
                                            <p:strVal val="visible"/>
                                          </p:to>
                                        </p:set>
                                        <p:animEffect transition="in" filter="strips(upRight)">
                                          <p:cBhvr>
                                            <p:cTn id="89" dur="500"/>
                                            <p:tgtEl>
                                              <p:spTgt spid="99"/>
                                            </p:tgtEl>
                                          </p:cBhvr>
                                        </p:animEffect>
                                      </p:childTnLst>
                                    </p:cTn>
                                  </p:par>
                                </p:childTnLst>
                              </p:cTn>
                            </p:par>
                            <p:par>
                              <p:cTn id="90" fill="hold">
                                <p:stCondLst>
                                  <p:cond delay="6000"/>
                                </p:stCondLst>
                                <p:childTnLst>
                                  <p:par>
                                    <p:cTn id="91" presetID="12" presetClass="entr" presetSubtype="2" fill="hold" grpId="0"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additive="base">
                                            <p:cTn id="93" dur="500"/>
                                            <p:tgtEl>
                                              <p:spTgt spid="100"/>
                                            </p:tgtEl>
                                            <p:attrNameLst>
                                              <p:attrName>ppt_x</p:attrName>
                                            </p:attrNameLst>
                                          </p:cBhvr>
                                          <p:tavLst>
                                            <p:tav tm="0">
                                              <p:val>
                                                <p:strVal val="#ppt_x+#ppt_w*1.125000"/>
                                              </p:val>
                                            </p:tav>
                                            <p:tav tm="100000">
                                              <p:val>
                                                <p:strVal val="#ppt_x"/>
                                              </p:val>
                                            </p:tav>
                                          </p:tavLst>
                                        </p:anim>
                                        <p:animEffect transition="in" filter="wipe(left)">
                                          <p:cBhvr>
                                            <p:cTn id="94" dur="500"/>
                                            <p:tgtEl>
                                              <p:spTgt spid="100"/>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upRight)">
                                          <p:cBhvr>
                                            <p:cTn id="97" dur="500"/>
                                            <p:tgtEl>
                                              <p:spTgt spid="101"/>
                                            </p:tgtEl>
                                          </p:cBhvr>
                                        </p:animEffect>
                                      </p:childTnLst>
                                    </p:cTn>
                                  </p:par>
                                </p:childTnLst>
                              </p:cTn>
                            </p:par>
                            <p:par>
                              <p:cTn id="98" fill="hold">
                                <p:stCondLst>
                                  <p:cond delay="6500"/>
                                </p:stCondLst>
                                <p:childTnLst>
                                  <p:par>
                                    <p:cTn id="99" presetID="12" presetClass="entr" presetSubtype="2" fill="hold" grpId="0" nodeType="afterEffect">
                                      <p:stCondLst>
                                        <p:cond delay="0"/>
                                      </p:stCondLst>
                                      <p:childTnLst>
                                        <p:set>
                                          <p:cBhvr>
                                            <p:cTn id="100" dur="1" fill="hold">
                                              <p:stCondLst>
                                                <p:cond delay="0"/>
                                              </p:stCondLst>
                                            </p:cTn>
                                            <p:tgtEl>
                                              <p:spTgt spid="102"/>
                                            </p:tgtEl>
                                            <p:attrNameLst>
                                              <p:attrName>style.visibility</p:attrName>
                                            </p:attrNameLst>
                                          </p:cBhvr>
                                          <p:to>
                                            <p:strVal val="visible"/>
                                          </p:to>
                                        </p:set>
                                        <p:anim calcmode="lin" valueType="num">
                                          <p:cBhvr additive="base">
                                            <p:cTn id="101" dur="500"/>
                                            <p:tgtEl>
                                              <p:spTgt spid="102"/>
                                            </p:tgtEl>
                                            <p:attrNameLst>
                                              <p:attrName>ppt_x</p:attrName>
                                            </p:attrNameLst>
                                          </p:cBhvr>
                                          <p:tavLst>
                                            <p:tav tm="0">
                                              <p:val>
                                                <p:strVal val="#ppt_x+#ppt_w*1.125000"/>
                                              </p:val>
                                            </p:tav>
                                            <p:tav tm="100000">
                                              <p:val>
                                                <p:strVal val="#ppt_x"/>
                                              </p:val>
                                            </p:tav>
                                          </p:tavLst>
                                        </p:anim>
                                        <p:animEffect transition="in" filter="wipe(left)">
                                          <p:cBhvr>
                                            <p:cTn id="102" dur="500"/>
                                            <p:tgtEl>
                                              <p:spTgt spid="102"/>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103"/>
                                            </p:tgtEl>
                                            <p:attrNameLst>
                                              <p:attrName>style.visibility</p:attrName>
                                            </p:attrNameLst>
                                          </p:cBhvr>
                                          <p:to>
                                            <p:strVal val="visible"/>
                                          </p:to>
                                        </p:set>
                                        <p:animEffect transition="in" filter="strips(upRight)">
                                          <p:cBhvr>
                                            <p:cTn id="105" dur="500"/>
                                            <p:tgtEl>
                                              <p:spTgt spid="103"/>
                                            </p:tgtEl>
                                          </p:cBhvr>
                                        </p:animEffect>
                                      </p:childTnLst>
                                    </p:cTn>
                                  </p:par>
                                </p:childTnLst>
                              </p:cTn>
                            </p:par>
                            <p:par>
                              <p:cTn id="106" fill="hold">
                                <p:stCondLst>
                                  <p:cond delay="7000"/>
                                </p:stCondLst>
                                <p:childTnLst>
                                  <p:par>
                                    <p:cTn id="107" presetID="12" presetClass="entr" presetSubtype="2"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 calcmode="lin" valueType="num">
                                          <p:cBhvr additive="base">
                                            <p:cTn id="109" dur="500"/>
                                            <p:tgtEl>
                                              <p:spTgt spid="104"/>
                                            </p:tgtEl>
                                            <p:attrNameLst>
                                              <p:attrName>ppt_x</p:attrName>
                                            </p:attrNameLst>
                                          </p:cBhvr>
                                          <p:tavLst>
                                            <p:tav tm="0">
                                              <p:val>
                                                <p:strVal val="#ppt_x+#ppt_w*1.125000"/>
                                              </p:val>
                                            </p:tav>
                                            <p:tav tm="100000">
                                              <p:val>
                                                <p:strVal val="#ppt_x"/>
                                              </p:val>
                                            </p:tav>
                                          </p:tavLst>
                                        </p:anim>
                                        <p:animEffect transition="in" filter="wipe(left)">
                                          <p:cBhvr>
                                            <p:cTn id="110" dur="500"/>
                                            <p:tgtEl>
                                              <p:spTgt spid="104"/>
                                            </p:tgtEl>
                                          </p:cBhvr>
                                        </p:animEffect>
                                      </p:childTnLst>
                                    </p:cTn>
                                  </p:par>
                                  <p:par>
                                    <p:cTn id="111" presetID="18" presetClass="entr" presetSubtype="3" fill="hold" grpId="0" nodeType="withEffect">
                                      <p:stCondLst>
                                        <p:cond delay="0"/>
                                      </p:stCondLst>
                                      <p:childTnLst>
                                        <p:set>
                                          <p:cBhvr>
                                            <p:cTn id="112" dur="1" fill="hold">
                                              <p:stCondLst>
                                                <p:cond delay="0"/>
                                              </p:stCondLst>
                                            </p:cTn>
                                            <p:tgtEl>
                                              <p:spTgt spid="105"/>
                                            </p:tgtEl>
                                            <p:attrNameLst>
                                              <p:attrName>style.visibility</p:attrName>
                                            </p:attrNameLst>
                                          </p:cBhvr>
                                          <p:to>
                                            <p:strVal val="visible"/>
                                          </p:to>
                                        </p:set>
                                        <p:animEffect transition="in" filter="strips(upRight)">
                                          <p:cBhvr>
                                            <p:cTn id="11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1" grpId="0" animBg="1"/>
          <p:bldP spid="82" grpId="0"/>
          <p:bldP spid="95" grpId="0"/>
          <p:bldP spid="97" grpId="0"/>
          <p:bldP spid="100" grpId="0"/>
          <p:bldP spid="101" grpId="0"/>
          <p:bldP spid="102" grpId="0"/>
          <p:bldP spid="103" grpId="0"/>
          <p:bldP spid="104" grpId="0"/>
          <p:bldP spid="105" grpId="0"/>
          <p:bldP spid="96" grpId="0"/>
          <p:bldP spid="98" grpId="0"/>
          <p:bldP spid="99"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扩展市场策略</a:t>
            </a:r>
          </a:p>
        </p:txBody>
      </p:sp>
      <p:sp>
        <p:nvSpPr>
          <p:cNvPr id="3" name="文本框 37"/>
          <p:cNvSpPr txBox="1"/>
          <p:nvPr/>
        </p:nvSpPr>
        <p:spPr>
          <a:xfrm>
            <a:off x="3030754" y="478971"/>
            <a:ext cx="3079759"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Expansion Of Market Strategy</a:t>
            </a:r>
          </a:p>
        </p:txBody>
      </p:sp>
      <p:grpSp>
        <p:nvGrpSpPr>
          <p:cNvPr id="41" name="Group 33"/>
          <p:cNvGrpSpPr/>
          <p:nvPr/>
        </p:nvGrpSpPr>
        <p:grpSpPr>
          <a:xfrm>
            <a:off x="3334749" y="2447123"/>
            <a:ext cx="4024330" cy="3540869"/>
            <a:chOff x="2187184" y="1723730"/>
            <a:chExt cx="3475701" cy="3058149"/>
          </a:xfrm>
        </p:grpSpPr>
        <p:grpSp>
          <p:nvGrpSpPr>
            <p:cNvPr id="42" name="Group 9"/>
            <p:cNvGrpSpPr/>
            <p:nvPr/>
          </p:nvGrpSpPr>
          <p:grpSpPr>
            <a:xfrm rot="213443">
              <a:off x="2187184" y="3362127"/>
              <a:ext cx="1677010" cy="1419752"/>
              <a:chOff x="2955668" y="2969079"/>
              <a:chExt cx="1677010" cy="1419752"/>
            </a:xfrm>
          </p:grpSpPr>
          <p:sp>
            <p:nvSpPr>
              <p:cNvPr id="46" name="Freeform 3"/>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Round Same Side Corner Rectangle 4"/>
              <p:cNvSpPr>
                <a:spLocks/>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headEnd/>
                <a:tailEnd/>
              </a:ln>
            </p:spPr>
            <p:txBody>
              <a:bodyPr vert="horz" wrap="square" lIns="105874" tIns="52937" rIns="105874" bIns="52937" numCol="1" anchor="t" anchorCtr="0" compatLnSpc="1">
                <a:prstTxWarp prst="textNoShape">
                  <a:avLst/>
                </a:prstTxWarp>
              </a:bodyPr>
              <a:lstStyle/>
              <a:p>
                <a:pPr algn="just">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10"/>
            <p:cNvGrpSpPr/>
            <p:nvPr/>
          </p:nvGrpSpPr>
          <p:grpSpPr>
            <a:xfrm>
              <a:off x="3488641" y="1723730"/>
              <a:ext cx="2174244" cy="2174244"/>
              <a:chOff x="4220769" y="1605276"/>
              <a:chExt cx="1739904" cy="1739904"/>
            </a:xfrm>
          </p:grpSpPr>
          <p:sp>
            <p:nvSpPr>
              <p:cNvPr id="44" name="Donut 8"/>
              <p:cNvSpPr/>
              <p:nvPr/>
            </p:nvSpPr>
            <p:spPr>
              <a:xfrm>
                <a:off x="4338879" y="1723386"/>
                <a:ext cx="1503684" cy="1503684"/>
              </a:xfrm>
              <a:prstGeom prst="donut">
                <a:avLst>
                  <a:gd name="adj" fmla="val 717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7"/>
              <p:cNvSpPr/>
              <p:nvPr/>
            </p:nvSpPr>
            <p:spPr>
              <a:xfrm>
                <a:off x="4220769" y="1605276"/>
                <a:ext cx="1739904" cy="1739904"/>
              </a:xfrm>
              <a:prstGeom prst="donut">
                <a:avLst>
                  <a:gd name="adj" fmla="val 928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758">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Footer Text"/>
          <p:cNvSpPr txBox="1"/>
          <p:nvPr/>
        </p:nvSpPr>
        <p:spPr>
          <a:xfrm flipH="1">
            <a:off x="1613679" y="3544004"/>
            <a:ext cx="2276542" cy="498598"/>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zh-CN" altLang="en-US" sz="758"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a:t>
            </a:r>
            <a:endParaRPr lang="en-US" altLang="zh-CN" sz="758"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4" name="Footer Text"/>
          <p:cNvSpPr txBox="1"/>
          <p:nvPr/>
        </p:nvSpPr>
        <p:spPr>
          <a:xfrm flipH="1">
            <a:off x="5755891" y="3276391"/>
            <a:ext cx="786134" cy="861774"/>
          </a:xfrm>
          <a:prstGeom prst="rect">
            <a:avLst/>
          </a:prstGeom>
          <a:noFill/>
        </p:spPr>
        <p:txBody>
          <a:bodyPr wrap="square" lIns="0" tIns="0" rIns="0" bIns="0" rtlCol="0">
            <a:spAutoFit/>
          </a:bodyPr>
          <a:lstStyle/>
          <a:p>
            <a:pPr algn="just" defTabSz="1058730">
              <a:defRPr/>
            </a:pPr>
            <a:r>
              <a:rPr lang="zh-CN" altLang="en-US"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rPr>
              <a:t>市场</a:t>
            </a:r>
            <a:endParaRPr lang="en-US" altLang="zh-CN"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endParaRPr>
          </a:p>
          <a:p>
            <a:pPr algn="just" defTabSz="1058730">
              <a:defRPr/>
            </a:pPr>
            <a:r>
              <a:rPr lang="zh-CN" altLang="en-US"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rPr>
              <a:t>策略</a:t>
            </a:r>
            <a:endParaRPr lang="en-US" altLang="zh-CN" sz="2800" dirty="0">
              <a:solidFill>
                <a:schemeClr val="tx1">
                  <a:lumMod val="65000"/>
                  <a:lumOff val="35000"/>
                </a:schemeClr>
              </a:solidFill>
              <a:latin typeface="微软雅黑" pitchFamily="34" charset="-122"/>
              <a:ea typeface="微软雅黑" pitchFamily="34" charset="-122"/>
              <a:cs typeface="Arial" panose="020B0604020202020204" pitchFamily="34" charset="0"/>
              <a:sym typeface="Arial" panose="020B0604020202020204" pitchFamily="34" charset="0"/>
            </a:endParaRPr>
          </a:p>
        </p:txBody>
      </p:sp>
      <p:sp>
        <p:nvSpPr>
          <p:cNvPr id="65" name="Footer Text"/>
          <p:cNvSpPr txBox="1"/>
          <p:nvPr/>
        </p:nvSpPr>
        <p:spPr>
          <a:xfrm flipH="1">
            <a:off x="2614013" y="2014050"/>
            <a:ext cx="2276542" cy="498598"/>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6" name="Footer Text"/>
          <p:cNvSpPr txBox="1"/>
          <p:nvPr/>
        </p:nvSpPr>
        <p:spPr>
          <a:xfrm flipH="1">
            <a:off x="7976329" y="2423418"/>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7" name="Footer Text"/>
          <p:cNvSpPr txBox="1"/>
          <p:nvPr/>
        </p:nvSpPr>
        <p:spPr>
          <a:xfrm flipH="1">
            <a:off x="8043911" y="4302727"/>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8" name="Footer Text"/>
          <p:cNvSpPr txBox="1"/>
          <p:nvPr/>
        </p:nvSpPr>
        <p:spPr>
          <a:xfrm flipH="1">
            <a:off x="6467808" y="5161652"/>
            <a:ext cx="2216818" cy="484492"/>
          </a:xfrm>
          <a:prstGeom prst="rect">
            <a:avLst/>
          </a:prstGeom>
          <a:noFill/>
        </p:spPr>
        <p:txBody>
          <a:bodyPr wrap="square" lIns="0" tIns="0" rIns="0" bIns="0" rtlCol="0">
            <a:spAutoFit/>
          </a:bodyPr>
          <a:lstStyle/>
          <a:p>
            <a:pPr algn="just" defTabSz="1058730">
              <a:lnSpc>
                <a:spcPct val="120000"/>
              </a:lnSpc>
              <a:defRPr/>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69" name="组合 68"/>
          <p:cNvGrpSpPr/>
          <p:nvPr/>
        </p:nvGrpSpPr>
        <p:grpSpPr>
          <a:xfrm>
            <a:off x="4267059" y="1919167"/>
            <a:ext cx="1733909" cy="1774881"/>
            <a:chOff x="2160003" y="2746644"/>
            <a:chExt cx="3526233" cy="3609554"/>
          </a:xfrm>
        </p:grpSpPr>
        <p:pic>
          <p:nvPicPr>
            <p:cNvPr id="70" name="图片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1" name="椭圆 7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5927145" y="2344386"/>
            <a:ext cx="1805949" cy="1849374"/>
            <a:chOff x="5528177" y="3619500"/>
            <a:chExt cx="3565023" cy="3650745"/>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4" name="椭圆 73"/>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p:cNvGrpSpPr/>
          <p:nvPr/>
        </p:nvGrpSpPr>
        <p:grpSpPr>
          <a:xfrm>
            <a:off x="3257392" y="3489149"/>
            <a:ext cx="1805949" cy="1849374"/>
            <a:chOff x="5528177" y="3619500"/>
            <a:chExt cx="3565023" cy="3650745"/>
          </a:xfrm>
        </p:grpSpPr>
        <p:pic>
          <p:nvPicPr>
            <p:cNvPr id="79" name="图片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0" name="椭圆 7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4481202" y="4718958"/>
            <a:ext cx="1733909" cy="1774881"/>
            <a:chOff x="2160003" y="2746644"/>
            <a:chExt cx="3526233" cy="3609554"/>
          </a:xfrm>
        </p:grpSpPr>
        <p:pic>
          <p:nvPicPr>
            <p:cNvPr id="82" name="图片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3" name="椭圆 8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6021103" y="4113803"/>
            <a:ext cx="1805949" cy="1849374"/>
            <a:chOff x="5528177" y="3619500"/>
            <a:chExt cx="3565023" cy="3650745"/>
          </a:xfrm>
        </p:grpSpPr>
        <p:pic>
          <p:nvPicPr>
            <p:cNvPr id="85" name="图片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86" name="椭圆 8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4564591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49" presetClass="entr" presetSubtype="0" decel="10000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 calcmode="lin" valueType="num">
                                          <p:cBhvr>
                                            <p:cTn id="18" dur="500" fill="hold"/>
                                            <p:tgtEl>
                                              <p:spTgt spid="41"/>
                                            </p:tgtEl>
                                            <p:attrNameLst>
                                              <p:attrName>style.rotation</p:attrName>
                                            </p:attrNameLst>
                                          </p:cBhvr>
                                          <p:tavLst>
                                            <p:tav tm="0">
                                              <p:val>
                                                <p:fltVal val="360"/>
                                              </p:val>
                                            </p:tav>
                                            <p:tav tm="100000">
                                              <p:val>
                                                <p:fltVal val="0"/>
                                              </p:val>
                                            </p:tav>
                                          </p:tavLst>
                                        </p:anim>
                                        <p:animEffect transition="in" filter="fade">
                                          <p:cBhvr>
                                            <p:cTn id="19" dur="500"/>
                                            <p:tgtEl>
                                              <p:spTgt spid="41"/>
                                            </p:tgtEl>
                                          </p:cBhvr>
                                        </p:animEffect>
                                      </p:childTnLst>
                                    </p:cTn>
                                  </p:par>
                                </p:childTnLst>
                              </p:cTn>
                            </p:par>
                            <p:par>
                              <p:cTn id="20" fill="hold">
                                <p:stCondLst>
                                  <p:cond delay="2200"/>
                                </p:stCondLst>
                                <p:childTnLst>
                                  <p:par>
                                    <p:cTn id="21" presetID="53"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2700"/>
                                </p:stCondLst>
                                <p:childTnLst>
                                  <p:par>
                                    <p:cTn id="27" presetID="2" presetClass="entr" presetSubtype="4" accel="55000" fill="hold" nodeType="afterEffect" p14:presetBounceEnd="58000">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14:bounceEnd="58000">
                                          <p:cBhvr additive="base">
                                            <p:cTn id="29" dur="1500" fill="hold"/>
                                            <p:tgtEl>
                                              <p:spTgt spid="69"/>
                                            </p:tgtEl>
                                            <p:attrNameLst>
                                              <p:attrName>ppt_x</p:attrName>
                                            </p:attrNameLst>
                                          </p:cBhvr>
                                          <p:tavLst>
                                            <p:tav tm="0">
                                              <p:val>
                                                <p:strVal val="#ppt_x"/>
                                              </p:val>
                                            </p:tav>
                                            <p:tav tm="100000">
                                              <p:val>
                                                <p:strVal val="#ppt_x"/>
                                              </p:val>
                                            </p:tav>
                                          </p:tavLst>
                                        </p:anim>
                                        <p:anim calcmode="lin" valueType="num" p14:bounceEnd="58000">
                                          <p:cBhvr additive="base">
                                            <p:cTn id="30" dur="1500" fill="hold"/>
                                            <p:tgtEl>
                                              <p:spTgt spid="69"/>
                                            </p:tgtEl>
                                            <p:attrNameLst>
                                              <p:attrName>ppt_y</p:attrName>
                                            </p:attrNameLst>
                                          </p:cBhvr>
                                          <p:tavLst>
                                            <p:tav tm="0">
                                              <p:val>
                                                <p:strVal val="1+#ppt_h/2"/>
                                              </p:val>
                                            </p:tav>
                                            <p:tav tm="100000">
                                              <p:val>
                                                <p:strVal val="#ppt_y"/>
                                              </p:val>
                                            </p:tav>
                                          </p:tavLst>
                                        </p:anim>
                                      </p:childTnLst>
                                    </p:cTn>
                                  </p:par>
                                  <p:par>
                                    <p:cTn id="31" presetID="2" presetClass="entr" presetSubtype="4" accel="55000" fill="hold" nodeType="withEffect" p14:presetBounceEnd="58000">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14:bounceEnd="58000">
                                          <p:cBhvr additive="base">
                                            <p:cTn id="33" dur="1500" fill="hold"/>
                                            <p:tgtEl>
                                              <p:spTgt spid="72"/>
                                            </p:tgtEl>
                                            <p:attrNameLst>
                                              <p:attrName>ppt_x</p:attrName>
                                            </p:attrNameLst>
                                          </p:cBhvr>
                                          <p:tavLst>
                                            <p:tav tm="0">
                                              <p:val>
                                                <p:strVal val="#ppt_x"/>
                                              </p:val>
                                            </p:tav>
                                            <p:tav tm="100000">
                                              <p:val>
                                                <p:strVal val="#ppt_x"/>
                                              </p:val>
                                            </p:tav>
                                          </p:tavLst>
                                        </p:anim>
                                        <p:anim calcmode="lin" valueType="num" p14:bounceEnd="58000">
                                          <p:cBhvr additive="base">
                                            <p:cTn id="34" dur="1500" fill="hold"/>
                                            <p:tgtEl>
                                              <p:spTgt spid="72"/>
                                            </p:tgtEl>
                                            <p:attrNameLst>
                                              <p:attrName>ppt_y</p:attrName>
                                            </p:attrNameLst>
                                          </p:cBhvr>
                                          <p:tavLst>
                                            <p:tav tm="0">
                                              <p:val>
                                                <p:strVal val="1+#ppt_h/2"/>
                                              </p:val>
                                            </p:tav>
                                            <p:tav tm="100000">
                                              <p:val>
                                                <p:strVal val="#ppt_y"/>
                                              </p:val>
                                            </p:tav>
                                          </p:tavLst>
                                        </p:anim>
                                      </p:childTnLst>
                                    </p:cTn>
                                  </p:par>
                                  <p:par>
                                    <p:cTn id="35" presetID="2" presetClass="entr" presetSubtype="4" accel="55000" fill="hold" nodeType="withEffect" p14:presetBounceEnd="58000">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14:bounceEnd="58000">
                                          <p:cBhvr additive="base">
                                            <p:cTn id="37" dur="1500" fill="hold"/>
                                            <p:tgtEl>
                                              <p:spTgt spid="78"/>
                                            </p:tgtEl>
                                            <p:attrNameLst>
                                              <p:attrName>ppt_x</p:attrName>
                                            </p:attrNameLst>
                                          </p:cBhvr>
                                          <p:tavLst>
                                            <p:tav tm="0">
                                              <p:val>
                                                <p:strVal val="#ppt_x"/>
                                              </p:val>
                                            </p:tav>
                                            <p:tav tm="100000">
                                              <p:val>
                                                <p:strVal val="#ppt_x"/>
                                              </p:val>
                                            </p:tav>
                                          </p:tavLst>
                                        </p:anim>
                                        <p:anim calcmode="lin" valueType="num" p14:bounceEnd="58000">
                                          <p:cBhvr additive="base">
                                            <p:cTn id="38" dur="1500" fill="hold"/>
                                            <p:tgtEl>
                                              <p:spTgt spid="78"/>
                                            </p:tgtEl>
                                            <p:attrNameLst>
                                              <p:attrName>ppt_y</p:attrName>
                                            </p:attrNameLst>
                                          </p:cBhvr>
                                          <p:tavLst>
                                            <p:tav tm="0">
                                              <p:val>
                                                <p:strVal val="1+#ppt_h/2"/>
                                              </p:val>
                                            </p:tav>
                                            <p:tav tm="100000">
                                              <p:val>
                                                <p:strVal val="#ppt_y"/>
                                              </p:val>
                                            </p:tav>
                                          </p:tavLst>
                                        </p:anim>
                                      </p:childTnLst>
                                    </p:cTn>
                                  </p:par>
                                  <p:par>
                                    <p:cTn id="39" presetID="2" presetClass="entr" presetSubtype="4" accel="55000" fill="hold" nodeType="withEffect" p14:presetBounceEnd="58000">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14:bounceEnd="58000">
                                          <p:cBhvr additive="base">
                                            <p:cTn id="41" dur="1500" fill="hold"/>
                                            <p:tgtEl>
                                              <p:spTgt spid="81"/>
                                            </p:tgtEl>
                                            <p:attrNameLst>
                                              <p:attrName>ppt_x</p:attrName>
                                            </p:attrNameLst>
                                          </p:cBhvr>
                                          <p:tavLst>
                                            <p:tav tm="0">
                                              <p:val>
                                                <p:strVal val="#ppt_x"/>
                                              </p:val>
                                            </p:tav>
                                            <p:tav tm="100000">
                                              <p:val>
                                                <p:strVal val="#ppt_x"/>
                                              </p:val>
                                            </p:tav>
                                          </p:tavLst>
                                        </p:anim>
                                        <p:anim calcmode="lin" valueType="num" p14:bounceEnd="58000">
                                          <p:cBhvr additive="base">
                                            <p:cTn id="42" dur="1500" fill="hold"/>
                                            <p:tgtEl>
                                              <p:spTgt spid="81"/>
                                            </p:tgtEl>
                                            <p:attrNameLst>
                                              <p:attrName>ppt_y</p:attrName>
                                            </p:attrNameLst>
                                          </p:cBhvr>
                                          <p:tavLst>
                                            <p:tav tm="0">
                                              <p:val>
                                                <p:strVal val="1+#ppt_h/2"/>
                                              </p:val>
                                            </p:tav>
                                            <p:tav tm="100000">
                                              <p:val>
                                                <p:strVal val="#ppt_y"/>
                                              </p:val>
                                            </p:tav>
                                          </p:tavLst>
                                        </p:anim>
                                      </p:childTnLst>
                                    </p:cTn>
                                  </p:par>
                                  <p:par>
                                    <p:cTn id="43" presetID="2" presetClass="entr" presetSubtype="4" accel="55000" fill="hold" nodeType="withEffect" p14:presetBounceEnd="58000">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14:bounceEnd="58000">
                                          <p:cBhvr additive="base">
                                            <p:cTn id="45" dur="1500" fill="hold"/>
                                            <p:tgtEl>
                                              <p:spTgt spid="84"/>
                                            </p:tgtEl>
                                            <p:attrNameLst>
                                              <p:attrName>ppt_x</p:attrName>
                                            </p:attrNameLst>
                                          </p:cBhvr>
                                          <p:tavLst>
                                            <p:tav tm="0">
                                              <p:val>
                                                <p:strVal val="#ppt_x"/>
                                              </p:val>
                                            </p:tav>
                                            <p:tav tm="100000">
                                              <p:val>
                                                <p:strVal val="#ppt_x"/>
                                              </p:val>
                                            </p:tav>
                                          </p:tavLst>
                                        </p:anim>
                                        <p:anim calcmode="lin" valueType="num" p14:bounceEnd="58000">
                                          <p:cBhvr additive="base">
                                            <p:cTn id="46" dur="1500" fill="hold"/>
                                            <p:tgtEl>
                                              <p:spTgt spid="84"/>
                                            </p:tgtEl>
                                            <p:attrNameLst>
                                              <p:attrName>ppt_y</p:attrName>
                                            </p:attrNameLst>
                                          </p:cBhvr>
                                          <p:tavLst>
                                            <p:tav tm="0">
                                              <p:val>
                                                <p:strVal val="1+#ppt_h/2"/>
                                              </p:val>
                                            </p:tav>
                                            <p:tav tm="100000">
                                              <p:val>
                                                <p:strVal val="#ppt_y"/>
                                              </p:val>
                                            </p:tav>
                                          </p:tavLst>
                                        </p:anim>
                                      </p:childTnLst>
                                    </p:cTn>
                                  </p:par>
                                </p:childTnLst>
                              </p:cTn>
                            </p:par>
                            <p:par>
                              <p:cTn id="47" fill="hold">
                                <p:stCondLst>
                                  <p:cond delay="4200"/>
                                </p:stCondLst>
                                <p:childTnLst>
                                  <p:par>
                                    <p:cTn id="48" presetID="2" presetClass="entr" presetSubtype="8" accel="50000" decel="5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fill="hold"/>
                                            <p:tgtEl>
                                              <p:spTgt spid="63"/>
                                            </p:tgtEl>
                                            <p:attrNameLst>
                                              <p:attrName>ppt_x</p:attrName>
                                            </p:attrNameLst>
                                          </p:cBhvr>
                                          <p:tavLst>
                                            <p:tav tm="0">
                                              <p:val>
                                                <p:strVal val="0-#ppt_w/2"/>
                                              </p:val>
                                            </p:tav>
                                            <p:tav tm="100000">
                                              <p:val>
                                                <p:strVal val="#ppt_x"/>
                                              </p:val>
                                            </p:tav>
                                          </p:tavLst>
                                        </p:anim>
                                        <p:anim calcmode="lin" valueType="num">
                                          <p:cBhvr additive="base">
                                            <p:cTn id="51" dur="500" fill="hold"/>
                                            <p:tgtEl>
                                              <p:spTgt spid="63"/>
                                            </p:tgtEl>
                                            <p:attrNameLst>
                                              <p:attrName>ppt_y</p:attrName>
                                            </p:attrNameLst>
                                          </p:cBhvr>
                                          <p:tavLst>
                                            <p:tav tm="0">
                                              <p:val>
                                                <p:strVal val="#ppt_y"/>
                                              </p:val>
                                            </p:tav>
                                            <p:tav tm="100000">
                                              <p:val>
                                                <p:strVal val="#ppt_y"/>
                                              </p:val>
                                            </p:tav>
                                          </p:tavLst>
                                        </p:anim>
                                      </p:childTnLst>
                                    </p:cTn>
                                  </p:par>
                                  <p:par>
                                    <p:cTn id="52" presetID="2" presetClass="entr" presetSubtype="8" accel="50000" decel="5000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0-#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1+#ppt_w/2"/>
                                              </p:val>
                                            </p:tav>
                                            <p:tav tm="100000">
                                              <p:val>
                                                <p:strVal val="#ppt_x"/>
                                              </p:val>
                                            </p:tav>
                                          </p:tavLst>
                                        </p:anim>
                                        <p:anim calcmode="lin" valueType="num">
                                          <p:cBhvr additive="base">
                                            <p:cTn id="59" dur="500" fill="hold"/>
                                            <p:tgtEl>
                                              <p:spTgt spid="66"/>
                                            </p:tgtEl>
                                            <p:attrNameLst>
                                              <p:attrName>ppt_y</p:attrName>
                                            </p:attrNameLst>
                                          </p:cBhvr>
                                          <p:tavLst>
                                            <p:tav tm="0">
                                              <p:val>
                                                <p:strVal val="#ppt_y"/>
                                              </p:val>
                                            </p:tav>
                                            <p:tav tm="100000">
                                              <p:val>
                                                <p:strVal val="#ppt_y"/>
                                              </p:val>
                                            </p:tav>
                                          </p:tavLst>
                                        </p:anim>
                                      </p:childTnLst>
                                    </p:cTn>
                                  </p:par>
                                  <p:par>
                                    <p:cTn id="60" presetID="2" presetClass="entr" presetSubtype="2" accel="50000" decel="5000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500" fill="hold"/>
                                            <p:tgtEl>
                                              <p:spTgt spid="67"/>
                                            </p:tgtEl>
                                            <p:attrNameLst>
                                              <p:attrName>ppt_x</p:attrName>
                                            </p:attrNameLst>
                                          </p:cBhvr>
                                          <p:tavLst>
                                            <p:tav tm="0">
                                              <p:val>
                                                <p:strVal val="1+#ppt_w/2"/>
                                              </p:val>
                                            </p:tav>
                                            <p:tav tm="100000">
                                              <p:val>
                                                <p:strVal val="#ppt_x"/>
                                              </p:val>
                                            </p:tav>
                                          </p:tavLst>
                                        </p:anim>
                                        <p:anim calcmode="lin" valueType="num">
                                          <p:cBhvr additive="base">
                                            <p:cTn id="63" dur="500" fill="hold"/>
                                            <p:tgtEl>
                                              <p:spTgt spid="67"/>
                                            </p:tgtEl>
                                            <p:attrNameLst>
                                              <p:attrName>ppt_y</p:attrName>
                                            </p:attrNameLst>
                                          </p:cBhvr>
                                          <p:tavLst>
                                            <p:tav tm="0">
                                              <p:val>
                                                <p:strVal val="#ppt_y"/>
                                              </p:val>
                                            </p:tav>
                                            <p:tav tm="100000">
                                              <p:val>
                                                <p:strVal val="#ppt_y"/>
                                              </p:val>
                                            </p:tav>
                                          </p:tavLst>
                                        </p:anim>
                                      </p:childTnLst>
                                    </p:cTn>
                                  </p:par>
                                  <p:par>
                                    <p:cTn id="64" presetID="2" presetClass="entr" presetSubtype="2" accel="50000" de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1+#ppt_w/2"/>
                                              </p:val>
                                            </p:tav>
                                            <p:tav tm="100000">
                                              <p:val>
                                                <p:strVal val="#ppt_x"/>
                                              </p:val>
                                            </p:tav>
                                          </p:tavLst>
                                        </p:anim>
                                        <p:anim calcmode="lin" valueType="num">
                                          <p:cBhvr additive="base">
                                            <p:cTn id="6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3" grpId="0"/>
          <p:bldP spid="64" grpId="0"/>
          <p:bldP spid="65" grpId="0"/>
          <p:bldP spid="66" grpId="0"/>
          <p:bldP spid="67"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49" presetClass="entr" presetSubtype="0" decel="10000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p:cTn id="16" dur="500" fill="hold"/>
                                            <p:tgtEl>
                                              <p:spTgt spid="41"/>
                                            </p:tgtEl>
                                            <p:attrNameLst>
                                              <p:attrName>ppt_w</p:attrName>
                                            </p:attrNameLst>
                                          </p:cBhvr>
                                          <p:tavLst>
                                            <p:tav tm="0">
                                              <p:val>
                                                <p:fltVal val="0"/>
                                              </p:val>
                                            </p:tav>
                                            <p:tav tm="100000">
                                              <p:val>
                                                <p:strVal val="#ppt_w"/>
                                              </p:val>
                                            </p:tav>
                                          </p:tavLst>
                                        </p:anim>
                                        <p:anim calcmode="lin" valueType="num">
                                          <p:cBhvr>
                                            <p:cTn id="17" dur="500" fill="hold"/>
                                            <p:tgtEl>
                                              <p:spTgt spid="41"/>
                                            </p:tgtEl>
                                            <p:attrNameLst>
                                              <p:attrName>ppt_h</p:attrName>
                                            </p:attrNameLst>
                                          </p:cBhvr>
                                          <p:tavLst>
                                            <p:tav tm="0">
                                              <p:val>
                                                <p:fltVal val="0"/>
                                              </p:val>
                                            </p:tav>
                                            <p:tav tm="100000">
                                              <p:val>
                                                <p:strVal val="#ppt_h"/>
                                              </p:val>
                                            </p:tav>
                                          </p:tavLst>
                                        </p:anim>
                                        <p:anim calcmode="lin" valueType="num">
                                          <p:cBhvr>
                                            <p:cTn id="18" dur="500" fill="hold"/>
                                            <p:tgtEl>
                                              <p:spTgt spid="41"/>
                                            </p:tgtEl>
                                            <p:attrNameLst>
                                              <p:attrName>style.rotation</p:attrName>
                                            </p:attrNameLst>
                                          </p:cBhvr>
                                          <p:tavLst>
                                            <p:tav tm="0">
                                              <p:val>
                                                <p:fltVal val="360"/>
                                              </p:val>
                                            </p:tav>
                                            <p:tav tm="100000">
                                              <p:val>
                                                <p:fltVal val="0"/>
                                              </p:val>
                                            </p:tav>
                                          </p:tavLst>
                                        </p:anim>
                                        <p:animEffect transition="in" filter="fade">
                                          <p:cBhvr>
                                            <p:cTn id="19" dur="500"/>
                                            <p:tgtEl>
                                              <p:spTgt spid="41"/>
                                            </p:tgtEl>
                                          </p:cBhvr>
                                        </p:animEffect>
                                      </p:childTnLst>
                                    </p:cTn>
                                  </p:par>
                                </p:childTnLst>
                              </p:cTn>
                            </p:par>
                            <p:par>
                              <p:cTn id="20" fill="hold">
                                <p:stCondLst>
                                  <p:cond delay="2200"/>
                                </p:stCondLst>
                                <p:childTnLst>
                                  <p:par>
                                    <p:cTn id="21" presetID="53"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2700"/>
                                </p:stCondLst>
                                <p:childTnLst>
                                  <p:par>
                                    <p:cTn id="27" presetID="2" presetClass="entr" presetSubtype="4" accel="55000" fill="hold" nodeType="after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1500" fill="hold"/>
                                            <p:tgtEl>
                                              <p:spTgt spid="69"/>
                                            </p:tgtEl>
                                            <p:attrNameLst>
                                              <p:attrName>ppt_x</p:attrName>
                                            </p:attrNameLst>
                                          </p:cBhvr>
                                          <p:tavLst>
                                            <p:tav tm="0">
                                              <p:val>
                                                <p:strVal val="#ppt_x"/>
                                              </p:val>
                                            </p:tav>
                                            <p:tav tm="100000">
                                              <p:val>
                                                <p:strVal val="#ppt_x"/>
                                              </p:val>
                                            </p:tav>
                                          </p:tavLst>
                                        </p:anim>
                                        <p:anim calcmode="lin" valueType="num">
                                          <p:cBhvr additive="base">
                                            <p:cTn id="30" dur="1500" fill="hold"/>
                                            <p:tgtEl>
                                              <p:spTgt spid="69"/>
                                            </p:tgtEl>
                                            <p:attrNameLst>
                                              <p:attrName>ppt_y</p:attrName>
                                            </p:attrNameLst>
                                          </p:cBhvr>
                                          <p:tavLst>
                                            <p:tav tm="0">
                                              <p:val>
                                                <p:strVal val="1+#ppt_h/2"/>
                                              </p:val>
                                            </p:tav>
                                            <p:tav tm="100000">
                                              <p:val>
                                                <p:strVal val="#ppt_y"/>
                                              </p:val>
                                            </p:tav>
                                          </p:tavLst>
                                        </p:anim>
                                      </p:childTnLst>
                                    </p:cTn>
                                  </p:par>
                                  <p:par>
                                    <p:cTn id="31" presetID="2" presetClass="entr" presetSubtype="4" accel="5500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1500" fill="hold"/>
                                            <p:tgtEl>
                                              <p:spTgt spid="72"/>
                                            </p:tgtEl>
                                            <p:attrNameLst>
                                              <p:attrName>ppt_x</p:attrName>
                                            </p:attrNameLst>
                                          </p:cBhvr>
                                          <p:tavLst>
                                            <p:tav tm="0">
                                              <p:val>
                                                <p:strVal val="#ppt_x"/>
                                              </p:val>
                                            </p:tav>
                                            <p:tav tm="100000">
                                              <p:val>
                                                <p:strVal val="#ppt_x"/>
                                              </p:val>
                                            </p:tav>
                                          </p:tavLst>
                                        </p:anim>
                                        <p:anim calcmode="lin" valueType="num">
                                          <p:cBhvr additive="base">
                                            <p:cTn id="34" dur="1500" fill="hold"/>
                                            <p:tgtEl>
                                              <p:spTgt spid="72"/>
                                            </p:tgtEl>
                                            <p:attrNameLst>
                                              <p:attrName>ppt_y</p:attrName>
                                            </p:attrNameLst>
                                          </p:cBhvr>
                                          <p:tavLst>
                                            <p:tav tm="0">
                                              <p:val>
                                                <p:strVal val="1+#ppt_h/2"/>
                                              </p:val>
                                            </p:tav>
                                            <p:tav tm="100000">
                                              <p:val>
                                                <p:strVal val="#ppt_y"/>
                                              </p:val>
                                            </p:tav>
                                          </p:tavLst>
                                        </p:anim>
                                      </p:childTnLst>
                                    </p:cTn>
                                  </p:par>
                                  <p:par>
                                    <p:cTn id="35" presetID="2" presetClass="entr" presetSubtype="4" accel="5500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500" fill="hold"/>
                                            <p:tgtEl>
                                              <p:spTgt spid="78"/>
                                            </p:tgtEl>
                                            <p:attrNameLst>
                                              <p:attrName>ppt_x</p:attrName>
                                            </p:attrNameLst>
                                          </p:cBhvr>
                                          <p:tavLst>
                                            <p:tav tm="0">
                                              <p:val>
                                                <p:strVal val="#ppt_x"/>
                                              </p:val>
                                            </p:tav>
                                            <p:tav tm="100000">
                                              <p:val>
                                                <p:strVal val="#ppt_x"/>
                                              </p:val>
                                            </p:tav>
                                          </p:tavLst>
                                        </p:anim>
                                        <p:anim calcmode="lin" valueType="num">
                                          <p:cBhvr additive="base">
                                            <p:cTn id="38" dur="1500" fill="hold"/>
                                            <p:tgtEl>
                                              <p:spTgt spid="78"/>
                                            </p:tgtEl>
                                            <p:attrNameLst>
                                              <p:attrName>ppt_y</p:attrName>
                                            </p:attrNameLst>
                                          </p:cBhvr>
                                          <p:tavLst>
                                            <p:tav tm="0">
                                              <p:val>
                                                <p:strVal val="1+#ppt_h/2"/>
                                              </p:val>
                                            </p:tav>
                                            <p:tav tm="100000">
                                              <p:val>
                                                <p:strVal val="#ppt_y"/>
                                              </p:val>
                                            </p:tav>
                                          </p:tavLst>
                                        </p:anim>
                                      </p:childTnLst>
                                    </p:cTn>
                                  </p:par>
                                  <p:par>
                                    <p:cTn id="39" presetID="2" presetClass="entr" presetSubtype="4" accel="5500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additive="base">
                                            <p:cTn id="41" dur="1500" fill="hold"/>
                                            <p:tgtEl>
                                              <p:spTgt spid="81"/>
                                            </p:tgtEl>
                                            <p:attrNameLst>
                                              <p:attrName>ppt_x</p:attrName>
                                            </p:attrNameLst>
                                          </p:cBhvr>
                                          <p:tavLst>
                                            <p:tav tm="0">
                                              <p:val>
                                                <p:strVal val="#ppt_x"/>
                                              </p:val>
                                            </p:tav>
                                            <p:tav tm="100000">
                                              <p:val>
                                                <p:strVal val="#ppt_x"/>
                                              </p:val>
                                            </p:tav>
                                          </p:tavLst>
                                        </p:anim>
                                        <p:anim calcmode="lin" valueType="num">
                                          <p:cBhvr additive="base">
                                            <p:cTn id="42" dur="1500" fill="hold"/>
                                            <p:tgtEl>
                                              <p:spTgt spid="81"/>
                                            </p:tgtEl>
                                            <p:attrNameLst>
                                              <p:attrName>ppt_y</p:attrName>
                                            </p:attrNameLst>
                                          </p:cBhvr>
                                          <p:tavLst>
                                            <p:tav tm="0">
                                              <p:val>
                                                <p:strVal val="1+#ppt_h/2"/>
                                              </p:val>
                                            </p:tav>
                                            <p:tav tm="100000">
                                              <p:val>
                                                <p:strVal val="#ppt_y"/>
                                              </p:val>
                                            </p:tav>
                                          </p:tavLst>
                                        </p:anim>
                                      </p:childTnLst>
                                    </p:cTn>
                                  </p:par>
                                  <p:par>
                                    <p:cTn id="43" presetID="2" presetClass="entr" presetSubtype="4" accel="5500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1500" fill="hold"/>
                                            <p:tgtEl>
                                              <p:spTgt spid="84"/>
                                            </p:tgtEl>
                                            <p:attrNameLst>
                                              <p:attrName>ppt_x</p:attrName>
                                            </p:attrNameLst>
                                          </p:cBhvr>
                                          <p:tavLst>
                                            <p:tav tm="0">
                                              <p:val>
                                                <p:strVal val="#ppt_x"/>
                                              </p:val>
                                            </p:tav>
                                            <p:tav tm="100000">
                                              <p:val>
                                                <p:strVal val="#ppt_x"/>
                                              </p:val>
                                            </p:tav>
                                          </p:tavLst>
                                        </p:anim>
                                        <p:anim calcmode="lin" valueType="num">
                                          <p:cBhvr additive="base">
                                            <p:cTn id="46" dur="1500" fill="hold"/>
                                            <p:tgtEl>
                                              <p:spTgt spid="84"/>
                                            </p:tgtEl>
                                            <p:attrNameLst>
                                              <p:attrName>ppt_y</p:attrName>
                                            </p:attrNameLst>
                                          </p:cBhvr>
                                          <p:tavLst>
                                            <p:tav tm="0">
                                              <p:val>
                                                <p:strVal val="1+#ppt_h/2"/>
                                              </p:val>
                                            </p:tav>
                                            <p:tav tm="100000">
                                              <p:val>
                                                <p:strVal val="#ppt_y"/>
                                              </p:val>
                                            </p:tav>
                                          </p:tavLst>
                                        </p:anim>
                                      </p:childTnLst>
                                    </p:cTn>
                                  </p:par>
                                </p:childTnLst>
                              </p:cTn>
                            </p:par>
                            <p:par>
                              <p:cTn id="47" fill="hold">
                                <p:stCondLst>
                                  <p:cond delay="4200"/>
                                </p:stCondLst>
                                <p:childTnLst>
                                  <p:par>
                                    <p:cTn id="48" presetID="2" presetClass="entr" presetSubtype="8" accel="50000" decel="5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additive="base">
                                            <p:cTn id="50" dur="500" fill="hold"/>
                                            <p:tgtEl>
                                              <p:spTgt spid="63"/>
                                            </p:tgtEl>
                                            <p:attrNameLst>
                                              <p:attrName>ppt_x</p:attrName>
                                            </p:attrNameLst>
                                          </p:cBhvr>
                                          <p:tavLst>
                                            <p:tav tm="0">
                                              <p:val>
                                                <p:strVal val="0-#ppt_w/2"/>
                                              </p:val>
                                            </p:tav>
                                            <p:tav tm="100000">
                                              <p:val>
                                                <p:strVal val="#ppt_x"/>
                                              </p:val>
                                            </p:tav>
                                          </p:tavLst>
                                        </p:anim>
                                        <p:anim calcmode="lin" valueType="num">
                                          <p:cBhvr additive="base">
                                            <p:cTn id="51" dur="500" fill="hold"/>
                                            <p:tgtEl>
                                              <p:spTgt spid="63"/>
                                            </p:tgtEl>
                                            <p:attrNameLst>
                                              <p:attrName>ppt_y</p:attrName>
                                            </p:attrNameLst>
                                          </p:cBhvr>
                                          <p:tavLst>
                                            <p:tav tm="0">
                                              <p:val>
                                                <p:strVal val="#ppt_y"/>
                                              </p:val>
                                            </p:tav>
                                            <p:tav tm="100000">
                                              <p:val>
                                                <p:strVal val="#ppt_y"/>
                                              </p:val>
                                            </p:tav>
                                          </p:tavLst>
                                        </p:anim>
                                      </p:childTnLst>
                                    </p:cTn>
                                  </p:par>
                                  <p:par>
                                    <p:cTn id="52" presetID="2" presetClass="entr" presetSubtype="8" accel="50000" decel="50000"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additive="base">
                                            <p:cTn id="54" dur="500" fill="hold"/>
                                            <p:tgtEl>
                                              <p:spTgt spid="65"/>
                                            </p:tgtEl>
                                            <p:attrNameLst>
                                              <p:attrName>ppt_x</p:attrName>
                                            </p:attrNameLst>
                                          </p:cBhvr>
                                          <p:tavLst>
                                            <p:tav tm="0">
                                              <p:val>
                                                <p:strVal val="0-#ppt_w/2"/>
                                              </p:val>
                                            </p:tav>
                                            <p:tav tm="100000">
                                              <p:val>
                                                <p:strVal val="#ppt_x"/>
                                              </p:val>
                                            </p:tav>
                                          </p:tavLst>
                                        </p:anim>
                                        <p:anim calcmode="lin" valueType="num">
                                          <p:cBhvr additive="base">
                                            <p:cTn id="55" dur="500" fill="hold"/>
                                            <p:tgtEl>
                                              <p:spTgt spid="65"/>
                                            </p:tgtEl>
                                            <p:attrNameLst>
                                              <p:attrName>ppt_y</p:attrName>
                                            </p:attrNameLst>
                                          </p:cBhvr>
                                          <p:tavLst>
                                            <p:tav tm="0">
                                              <p:val>
                                                <p:strVal val="#ppt_y"/>
                                              </p:val>
                                            </p:tav>
                                            <p:tav tm="100000">
                                              <p:val>
                                                <p:strVal val="#ppt_y"/>
                                              </p:val>
                                            </p:tav>
                                          </p:tavLst>
                                        </p:anim>
                                      </p:childTnLst>
                                    </p:cTn>
                                  </p:par>
                                  <p:par>
                                    <p:cTn id="56" presetID="2" presetClass="entr" presetSubtype="2" accel="50000" decel="5000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 calcmode="lin" valueType="num">
                                          <p:cBhvr additive="base">
                                            <p:cTn id="58" dur="500" fill="hold"/>
                                            <p:tgtEl>
                                              <p:spTgt spid="66"/>
                                            </p:tgtEl>
                                            <p:attrNameLst>
                                              <p:attrName>ppt_x</p:attrName>
                                            </p:attrNameLst>
                                          </p:cBhvr>
                                          <p:tavLst>
                                            <p:tav tm="0">
                                              <p:val>
                                                <p:strVal val="1+#ppt_w/2"/>
                                              </p:val>
                                            </p:tav>
                                            <p:tav tm="100000">
                                              <p:val>
                                                <p:strVal val="#ppt_x"/>
                                              </p:val>
                                            </p:tav>
                                          </p:tavLst>
                                        </p:anim>
                                        <p:anim calcmode="lin" valueType="num">
                                          <p:cBhvr additive="base">
                                            <p:cTn id="59" dur="500" fill="hold"/>
                                            <p:tgtEl>
                                              <p:spTgt spid="66"/>
                                            </p:tgtEl>
                                            <p:attrNameLst>
                                              <p:attrName>ppt_y</p:attrName>
                                            </p:attrNameLst>
                                          </p:cBhvr>
                                          <p:tavLst>
                                            <p:tav tm="0">
                                              <p:val>
                                                <p:strVal val="#ppt_y"/>
                                              </p:val>
                                            </p:tav>
                                            <p:tav tm="100000">
                                              <p:val>
                                                <p:strVal val="#ppt_y"/>
                                              </p:val>
                                            </p:tav>
                                          </p:tavLst>
                                        </p:anim>
                                      </p:childTnLst>
                                    </p:cTn>
                                  </p:par>
                                  <p:par>
                                    <p:cTn id="60" presetID="2" presetClass="entr" presetSubtype="2" accel="50000" decel="5000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 calcmode="lin" valueType="num">
                                          <p:cBhvr additive="base">
                                            <p:cTn id="62" dur="500" fill="hold"/>
                                            <p:tgtEl>
                                              <p:spTgt spid="67"/>
                                            </p:tgtEl>
                                            <p:attrNameLst>
                                              <p:attrName>ppt_x</p:attrName>
                                            </p:attrNameLst>
                                          </p:cBhvr>
                                          <p:tavLst>
                                            <p:tav tm="0">
                                              <p:val>
                                                <p:strVal val="1+#ppt_w/2"/>
                                              </p:val>
                                            </p:tav>
                                            <p:tav tm="100000">
                                              <p:val>
                                                <p:strVal val="#ppt_x"/>
                                              </p:val>
                                            </p:tav>
                                          </p:tavLst>
                                        </p:anim>
                                        <p:anim calcmode="lin" valueType="num">
                                          <p:cBhvr additive="base">
                                            <p:cTn id="63" dur="500" fill="hold"/>
                                            <p:tgtEl>
                                              <p:spTgt spid="67"/>
                                            </p:tgtEl>
                                            <p:attrNameLst>
                                              <p:attrName>ppt_y</p:attrName>
                                            </p:attrNameLst>
                                          </p:cBhvr>
                                          <p:tavLst>
                                            <p:tav tm="0">
                                              <p:val>
                                                <p:strVal val="#ppt_y"/>
                                              </p:val>
                                            </p:tav>
                                            <p:tav tm="100000">
                                              <p:val>
                                                <p:strVal val="#ppt_y"/>
                                              </p:val>
                                            </p:tav>
                                          </p:tavLst>
                                        </p:anim>
                                      </p:childTnLst>
                                    </p:cTn>
                                  </p:par>
                                  <p:par>
                                    <p:cTn id="64" presetID="2" presetClass="entr" presetSubtype="2" accel="50000" decel="5000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 calcmode="lin" valueType="num">
                                          <p:cBhvr additive="base">
                                            <p:cTn id="66" dur="500" fill="hold"/>
                                            <p:tgtEl>
                                              <p:spTgt spid="68"/>
                                            </p:tgtEl>
                                            <p:attrNameLst>
                                              <p:attrName>ppt_x</p:attrName>
                                            </p:attrNameLst>
                                          </p:cBhvr>
                                          <p:tavLst>
                                            <p:tav tm="0">
                                              <p:val>
                                                <p:strVal val="1+#ppt_w/2"/>
                                              </p:val>
                                            </p:tav>
                                            <p:tav tm="100000">
                                              <p:val>
                                                <p:strVal val="#ppt_x"/>
                                              </p:val>
                                            </p:tav>
                                          </p:tavLst>
                                        </p:anim>
                                        <p:anim calcmode="lin" valueType="num">
                                          <p:cBhvr additive="base">
                                            <p:cTn id="67"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3" grpId="0"/>
          <p:bldP spid="64" grpId="0"/>
          <p:bldP spid="65" grpId="0"/>
          <p:bldP spid="66" grpId="0"/>
          <p:bldP spid="67" grpId="0"/>
          <p:bldP spid="68"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26425" y="2543560"/>
            <a:ext cx="3563472" cy="3647674"/>
            <a:chOff x="-412055" y="-2182172"/>
            <a:chExt cx="3563472" cy="3647674"/>
          </a:xfrm>
        </p:grpSpPr>
        <p:grpSp>
          <p:nvGrpSpPr>
            <p:cNvPr id="3" name="组合 2"/>
            <p:cNvGrpSpPr/>
            <p:nvPr/>
          </p:nvGrpSpPr>
          <p:grpSpPr>
            <a:xfrm>
              <a:off x="-412055" y="-2182172"/>
              <a:ext cx="3563472" cy="3647674"/>
              <a:chOff x="2160003" y="2746644"/>
              <a:chExt cx="3526233" cy="3609554"/>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 name="椭圆 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05</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7" name="TextBox 11"/>
          <p:cNvSpPr txBox="1"/>
          <p:nvPr/>
        </p:nvSpPr>
        <p:spPr>
          <a:xfrm>
            <a:off x="5383191"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明年工作计划</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H="1" flipV="1">
            <a:off x="4915811"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TextBox 24"/>
          <p:cNvSpPr txBox="1"/>
          <p:nvPr/>
        </p:nvSpPr>
        <p:spPr>
          <a:xfrm>
            <a:off x="5347344" y="3448264"/>
            <a:ext cx="1898010" cy="327635"/>
          </a:xfrm>
          <a:prstGeom prst="rect">
            <a:avLst/>
          </a:prstGeom>
          <a:noFill/>
        </p:spPr>
        <p:txBody>
          <a:bodyPr wrap="square" lIns="80625" tIns="40313" rIns="80625" bIns="40313" rtlCol="0">
            <a:spAutoFit/>
          </a:body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营业额提升</a:t>
            </a:r>
          </a:p>
        </p:txBody>
      </p:sp>
      <p:sp>
        <p:nvSpPr>
          <p:cNvPr id="10" name="TextBox 26"/>
          <p:cNvSpPr txBox="1"/>
          <p:nvPr/>
        </p:nvSpPr>
        <p:spPr>
          <a:xfrm>
            <a:off x="6863495"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团队扩大</a:t>
            </a:r>
          </a:p>
        </p:txBody>
      </p:sp>
      <p:sp>
        <p:nvSpPr>
          <p:cNvPr id="11" name="TextBox 24"/>
          <p:cNvSpPr txBox="1"/>
          <p:nvPr/>
        </p:nvSpPr>
        <p:spPr>
          <a:xfrm>
            <a:off x="5347344"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利益最大化</a:t>
            </a:r>
          </a:p>
        </p:txBody>
      </p:sp>
      <p:sp>
        <p:nvSpPr>
          <p:cNvPr id="12" name="TextBox 26"/>
          <p:cNvSpPr txBox="1"/>
          <p:nvPr/>
        </p:nvSpPr>
        <p:spPr>
          <a:xfrm>
            <a:off x="6863495"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结束语</a:t>
            </a:r>
          </a:p>
        </p:txBody>
      </p:sp>
      <p:sp>
        <p:nvSpPr>
          <p:cNvPr id="13" name="TextBox 26"/>
          <p:cNvSpPr txBox="1"/>
          <p:nvPr/>
        </p:nvSpPr>
        <p:spPr>
          <a:xfrm>
            <a:off x="8169627" y="345243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管理提高</a:t>
            </a:r>
          </a:p>
        </p:txBody>
      </p:sp>
    </p:spTree>
    <p:extLst>
      <p:ext uri="{BB962C8B-B14F-4D97-AF65-F5344CB8AC3E}">
        <p14:creationId xmlns:p14="http://schemas.microsoft.com/office/powerpoint/2010/main" val="94081759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2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3"/>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0-#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3"/>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0" presetClass="entr" presetSubtype="0"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3"/>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par>
                                    <p:cTn id="30" presetID="50" presetClass="entr" presetSubtype="0" decel="100000" fill="hold" grpId="0" nodeType="withEffect">
                                      <p:stCondLst>
                                        <p:cond delay="6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1000" fill="hold"/>
                                            <p:tgtEl>
                                              <p:spTgt spid="13"/>
                                            </p:tgtEl>
                                            <p:attrNameLst>
                                              <p:attrName>ppt_w</p:attrName>
                                            </p:attrNameLst>
                                          </p:cBhvr>
                                          <p:tavLst>
                                            <p:tav tm="0">
                                              <p:val>
                                                <p:strVal val="#ppt_w+.3"/>
                                              </p:val>
                                            </p:tav>
                                            <p:tav tm="100000">
                                              <p:val>
                                                <p:strVal val="#ppt_w"/>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animEffect transition="in" filter="fade">
                                          <p:cBhvr>
                                            <p:cTn id="34" dur="1000"/>
                                            <p:tgtEl>
                                              <p:spTgt spid="13"/>
                                            </p:tgtEl>
                                          </p:cBhvr>
                                        </p:animEffect>
                                      </p:childTnLst>
                                    </p:cTn>
                                  </p:par>
                                  <p:par>
                                    <p:cTn id="35" presetID="50" presetClass="entr" presetSubtype="0" decel="100000" fill="hold" grpId="0" nodeType="withEffect">
                                      <p:stCondLst>
                                        <p:cond delay="90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strVal val="#ppt_w+.3"/>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animEffect transition="in" filter="fade">
                                          <p:cBhvr>
                                            <p:cTn id="39" dur="1000"/>
                                            <p:tgtEl>
                                              <p:spTgt spid="11"/>
                                            </p:tgtEl>
                                          </p:cBhvr>
                                        </p:animEffect>
                                      </p:childTnLst>
                                    </p:cTn>
                                  </p:par>
                                  <p:par>
                                    <p:cTn id="40" presetID="50" presetClass="entr" presetSubtype="0" decel="100000" fill="hold" grpId="0" nodeType="withEffect">
                                      <p:stCondLst>
                                        <p:cond delay="1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1000" fill="hold"/>
                                            <p:tgtEl>
                                              <p:spTgt spid="12"/>
                                            </p:tgtEl>
                                            <p:attrNameLst>
                                              <p:attrName>ppt_w</p:attrName>
                                            </p:attrNameLst>
                                          </p:cBhvr>
                                          <p:tavLst>
                                            <p:tav tm="0">
                                              <p:val>
                                                <p:strVal val="#ppt_w+.3"/>
                                              </p:val>
                                            </p:tav>
                                            <p:tav tm="100000">
                                              <p:val>
                                                <p:strVal val="#ppt_w"/>
                                              </p:val>
                                            </p:tav>
                                          </p:tavLst>
                                        </p:anim>
                                        <p:anim calcmode="lin" valueType="num">
                                          <p:cBhvr>
                                            <p:cTn id="43" dur="1000" fill="hold"/>
                                            <p:tgtEl>
                                              <p:spTgt spid="12"/>
                                            </p:tgtEl>
                                            <p:attrNameLst>
                                              <p:attrName>ppt_h</p:attrName>
                                            </p:attrNameLst>
                                          </p:cBhvr>
                                          <p:tavLst>
                                            <p:tav tm="0">
                                              <p:val>
                                                <p:strVal val="#ppt_h"/>
                                              </p:val>
                                            </p:tav>
                                            <p:tav tm="100000">
                                              <p:val>
                                                <p:strVal val="#ppt_h"/>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698156"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营业额提升方法</a:t>
            </a:r>
          </a:p>
        </p:txBody>
      </p:sp>
      <p:sp>
        <p:nvSpPr>
          <p:cNvPr id="3" name="文本框 37"/>
          <p:cNvSpPr txBox="1"/>
          <p:nvPr/>
        </p:nvSpPr>
        <p:spPr>
          <a:xfrm>
            <a:off x="3438287" y="537602"/>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Turnover Improvement Method</a:t>
            </a:r>
          </a:p>
        </p:txBody>
      </p:sp>
      <p:grpSp>
        <p:nvGrpSpPr>
          <p:cNvPr id="67" name="组合 66"/>
          <p:cNvGrpSpPr/>
          <p:nvPr/>
        </p:nvGrpSpPr>
        <p:grpSpPr>
          <a:xfrm>
            <a:off x="-1333901" y="1644856"/>
            <a:ext cx="4034677" cy="4130016"/>
            <a:chOff x="-1543444" y="7260228"/>
            <a:chExt cx="4034677" cy="4130016"/>
          </a:xfrm>
        </p:grpSpPr>
        <p:grpSp>
          <p:nvGrpSpPr>
            <p:cNvPr id="42" name="组合 41"/>
            <p:cNvGrpSpPr/>
            <p:nvPr/>
          </p:nvGrpSpPr>
          <p:grpSpPr>
            <a:xfrm>
              <a:off x="-1543444" y="7260228"/>
              <a:ext cx="4034677" cy="4130016"/>
              <a:chOff x="2160003" y="2746644"/>
              <a:chExt cx="3526233" cy="3609554"/>
            </a:xfrm>
          </p:grpSpPr>
          <p:pic>
            <p:nvPicPr>
              <p:cNvPr id="43" name="图片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4" name="椭圆 4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矩形 3"/>
            <p:cNvSpPr>
              <a:spLocks noChangeArrowheads="1"/>
            </p:cNvSpPr>
            <p:nvPr/>
          </p:nvSpPr>
          <p:spPr bwMode="auto">
            <a:xfrm>
              <a:off x="1019401" y="7937388"/>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bg1"/>
                  </a:solidFill>
                  <a:cs typeface="Arial" panose="020B0604020202020204" pitchFamily="34" charset="0"/>
                </a:rPr>
                <a:t>方案</a:t>
              </a:r>
              <a:r>
                <a:rPr lang="en-US" altLang="zh-CN" sz="2400" dirty="0">
                  <a:solidFill>
                    <a:schemeClr val="bg1"/>
                  </a:solidFill>
                  <a:cs typeface="Arial" panose="020B0604020202020204" pitchFamily="34" charset="0"/>
                </a:rPr>
                <a:t>01</a:t>
              </a:r>
              <a:endParaRPr lang="zh-CN" altLang="en-US" sz="2400" dirty="0">
                <a:solidFill>
                  <a:schemeClr val="bg1"/>
                </a:solidFill>
                <a:cs typeface="Arial" panose="020B0604020202020204" pitchFamily="34" charset="0"/>
              </a:endParaRPr>
            </a:p>
          </p:txBody>
        </p:sp>
      </p:grpSp>
      <p:grpSp>
        <p:nvGrpSpPr>
          <p:cNvPr id="65" name="组合 64"/>
          <p:cNvGrpSpPr/>
          <p:nvPr/>
        </p:nvGrpSpPr>
        <p:grpSpPr>
          <a:xfrm>
            <a:off x="4550703" y="1644856"/>
            <a:ext cx="4034677" cy="4130016"/>
            <a:chOff x="4088252" y="7276262"/>
            <a:chExt cx="4034677" cy="4130016"/>
          </a:xfrm>
        </p:grpSpPr>
        <p:grpSp>
          <p:nvGrpSpPr>
            <p:cNvPr id="54" name="组合 53"/>
            <p:cNvGrpSpPr/>
            <p:nvPr/>
          </p:nvGrpSpPr>
          <p:grpSpPr>
            <a:xfrm>
              <a:off x="4088252" y="7276262"/>
              <a:ext cx="4034677" cy="4130016"/>
              <a:chOff x="2160003" y="2746644"/>
              <a:chExt cx="3526233" cy="3609554"/>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矩形 3"/>
            <p:cNvSpPr>
              <a:spLocks noChangeArrowheads="1"/>
            </p:cNvSpPr>
            <p:nvPr/>
          </p:nvSpPr>
          <p:spPr bwMode="auto">
            <a:xfrm>
              <a:off x="6695482" y="7968165"/>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bg1"/>
                  </a:solidFill>
                  <a:cs typeface="Arial" panose="020B0604020202020204" pitchFamily="34" charset="0"/>
                </a:rPr>
                <a:t>方案</a:t>
              </a:r>
              <a:r>
                <a:rPr lang="en-US" altLang="zh-CN" sz="2400" dirty="0">
                  <a:solidFill>
                    <a:schemeClr val="bg1"/>
                  </a:solidFill>
                  <a:cs typeface="Arial" panose="020B0604020202020204" pitchFamily="34" charset="0"/>
                </a:rPr>
                <a:t>03</a:t>
              </a:r>
              <a:endParaRPr lang="zh-CN" altLang="en-US" sz="2400" dirty="0">
                <a:solidFill>
                  <a:schemeClr val="bg1"/>
                </a:solidFill>
                <a:cs typeface="Arial" panose="020B0604020202020204" pitchFamily="34" charset="0"/>
              </a:endParaRPr>
            </a:p>
          </p:txBody>
        </p:sp>
      </p:grpSp>
      <p:grpSp>
        <p:nvGrpSpPr>
          <p:cNvPr id="66" name="组合 65"/>
          <p:cNvGrpSpPr/>
          <p:nvPr/>
        </p:nvGrpSpPr>
        <p:grpSpPr>
          <a:xfrm>
            <a:off x="1524585" y="1644856"/>
            <a:ext cx="4202309" cy="4303356"/>
            <a:chOff x="1337132" y="7222128"/>
            <a:chExt cx="4202309" cy="4303356"/>
          </a:xfrm>
        </p:grpSpPr>
        <p:grpSp>
          <p:nvGrpSpPr>
            <p:cNvPr id="45" name="组合 44"/>
            <p:cNvGrpSpPr/>
            <p:nvPr/>
          </p:nvGrpSpPr>
          <p:grpSpPr>
            <a:xfrm>
              <a:off x="1337132" y="7222128"/>
              <a:ext cx="4202309" cy="4303356"/>
              <a:chOff x="5528177" y="3619500"/>
              <a:chExt cx="3565023" cy="3650745"/>
            </a:xfrm>
          </p:grpSpPr>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7" name="椭圆 4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矩形 3"/>
            <p:cNvSpPr>
              <a:spLocks noChangeArrowheads="1"/>
            </p:cNvSpPr>
            <p:nvPr/>
          </p:nvSpPr>
          <p:spPr bwMode="auto">
            <a:xfrm>
              <a:off x="4028480" y="7968165"/>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tx1">
                      <a:lumMod val="50000"/>
                      <a:lumOff val="50000"/>
                    </a:schemeClr>
                  </a:solidFill>
                  <a:cs typeface="Arial" panose="020B0604020202020204" pitchFamily="34" charset="0"/>
                </a:rPr>
                <a:t>方案</a:t>
              </a:r>
              <a:r>
                <a:rPr lang="en-US" altLang="zh-CN" sz="2400" dirty="0">
                  <a:solidFill>
                    <a:schemeClr val="tx1">
                      <a:lumMod val="50000"/>
                      <a:lumOff val="50000"/>
                    </a:schemeClr>
                  </a:solidFill>
                  <a:cs typeface="Arial" panose="020B0604020202020204" pitchFamily="34" charset="0"/>
                </a:rPr>
                <a:t>02</a:t>
              </a:r>
              <a:endParaRPr lang="zh-CN" altLang="en-US" sz="2400" dirty="0">
                <a:solidFill>
                  <a:schemeClr val="tx1">
                    <a:lumMod val="50000"/>
                    <a:lumOff val="50000"/>
                  </a:schemeClr>
                </a:solidFill>
                <a:cs typeface="Arial" panose="020B0604020202020204" pitchFamily="34" charset="0"/>
              </a:endParaRPr>
            </a:p>
          </p:txBody>
        </p:sp>
      </p:grpSp>
      <p:grpSp>
        <p:nvGrpSpPr>
          <p:cNvPr id="64" name="组合 63"/>
          <p:cNvGrpSpPr/>
          <p:nvPr/>
        </p:nvGrpSpPr>
        <p:grpSpPr>
          <a:xfrm>
            <a:off x="7409190" y="1644856"/>
            <a:ext cx="4202309" cy="4303356"/>
            <a:chOff x="6968828" y="7238162"/>
            <a:chExt cx="4202309" cy="4303356"/>
          </a:xfrm>
        </p:grpSpPr>
        <p:grpSp>
          <p:nvGrpSpPr>
            <p:cNvPr id="57" name="组合 56"/>
            <p:cNvGrpSpPr/>
            <p:nvPr/>
          </p:nvGrpSpPr>
          <p:grpSpPr>
            <a:xfrm>
              <a:off x="6968828" y="7238162"/>
              <a:ext cx="4202309" cy="4303356"/>
              <a:chOff x="5528177" y="3619500"/>
              <a:chExt cx="3565023" cy="3650745"/>
            </a:xfrm>
          </p:grpSpPr>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9" name="椭圆 5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矩形 3"/>
            <p:cNvSpPr>
              <a:spLocks noChangeArrowheads="1"/>
            </p:cNvSpPr>
            <p:nvPr/>
          </p:nvSpPr>
          <p:spPr bwMode="auto">
            <a:xfrm>
              <a:off x="9723430" y="8074267"/>
              <a:ext cx="1162480" cy="46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400" dirty="0">
                  <a:solidFill>
                    <a:schemeClr val="tx1">
                      <a:lumMod val="50000"/>
                      <a:lumOff val="50000"/>
                    </a:schemeClr>
                  </a:solidFill>
                  <a:cs typeface="Arial" panose="020B0604020202020204" pitchFamily="34" charset="0"/>
                </a:rPr>
                <a:t>方案</a:t>
              </a:r>
              <a:r>
                <a:rPr lang="en-US" altLang="zh-CN" sz="2400" dirty="0">
                  <a:solidFill>
                    <a:schemeClr val="tx1">
                      <a:lumMod val="50000"/>
                      <a:lumOff val="50000"/>
                    </a:schemeClr>
                  </a:solidFill>
                  <a:cs typeface="Arial" panose="020B0604020202020204" pitchFamily="34" charset="0"/>
                </a:rPr>
                <a:t>04</a:t>
              </a:r>
              <a:endParaRPr lang="zh-CN" altLang="en-US" sz="2400" dirty="0">
                <a:solidFill>
                  <a:schemeClr val="tx1">
                    <a:lumMod val="50000"/>
                    <a:lumOff val="50000"/>
                  </a:schemeClr>
                </a:solidFill>
                <a:cs typeface="Arial" panose="020B0604020202020204" pitchFamily="34" charset="0"/>
              </a:endParaRPr>
            </a:p>
          </p:txBody>
        </p:sp>
      </p:grpSp>
      <p:sp>
        <p:nvSpPr>
          <p:cNvPr id="11" name="矩形 10"/>
          <p:cNvSpPr/>
          <p:nvPr/>
        </p:nvSpPr>
        <p:spPr>
          <a:xfrm>
            <a:off x="834955" y="4024190"/>
            <a:ext cx="1702245"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12" name="组合 11"/>
          <p:cNvGrpSpPr/>
          <p:nvPr/>
        </p:nvGrpSpPr>
        <p:grpSpPr>
          <a:xfrm>
            <a:off x="2861123" y="4133543"/>
            <a:ext cx="631688" cy="636784"/>
            <a:chOff x="3041651" y="3326606"/>
            <a:chExt cx="631825" cy="636588"/>
          </a:xfrm>
        </p:grpSpPr>
        <p:sp>
          <p:nvSpPr>
            <p:cNvPr id="1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1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1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21" name="矩形 20"/>
          <p:cNvSpPr/>
          <p:nvPr/>
        </p:nvSpPr>
        <p:spPr>
          <a:xfrm>
            <a:off x="3912197" y="4024190"/>
            <a:ext cx="1676700"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22" name="组合 21"/>
          <p:cNvGrpSpPr/>
          <p:nvPr/>
        </p:nvGrpSpPr>
        <p:grpSpPr>
          <a:xfrm>
            <a:off x="5841389" y="4133543"/>
            <a:ext cx="631688" cy="636784"/>
            <a:chOff x="3041651" y="3326606"/>
            <a:chExt cx="631825" cy="636588"/>
          </a:xfrm>
        </p:grpSpPr>
        <p:sp>
          <p:nvSpPr>
            <p:cNvPr id="2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2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2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31" name="矩形 30"/>
          <p:cNvSpPr/>
          <p:nvPr/>
        </p:nvSpPr>
        <p:spPr>
          <a:xfrm>
            <a:off x="6852709" y="4024190"/>
            <a:ext cx="1696675"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32" name="组合 31"/>
          <p:cNvGrpSpPr/>
          <p:nvPr/>
        </p:nvGrpSpPr>
        <p:grpSpPr>
          <a:xfrm>
            <a:off x="8859607" y="4133543"/>
            <a:ext cx="631688" cy="636784"/>
            <a:chOff x="3041651" y="3326606"/>
            <a:chExt cx="631825" cy="636588"/>
          </a:xfrm>
        </p:grpSpPr>
        <p:sp>
          <p:nvSpPr>
            <p:cNvPr id="33" name="Oval 9"/>
            <p:cNvSpPr>
              <a:spLocks noChangeArrowheads="1"/>
            </p:cNvSpPr>
            <p:nvPr/>
          </p:nvSpPr>
          <p:spPr bwMode="auto">
            <a:xfrm>
              <a:off x="3041651" y="3326606"/>
              <a:ext cx="631825" cy="636588"/>
            </a:xfrm>
            <a:prstGeom prst="ellipse">
              <a:avLst/>
            </a:prstGeom>
            <a:solidFill>
              <a:schemeClr val="tx1">
                <a:lumMod val="50000"/>
                <a:lumOff val="50000"/>
              </a:scheme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34"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sp>
          <p:nvSpPr>
            <p:cNvPr id="35"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sysClr val="windowText" lastClr="000000"/>
                </a:solidFill>
              </a:endParaRPr>
            </a:p>
          </p:txBody>
        </p:sp>
      </p:grpSp>
      <p:sp>
        <p:nvSpPr>
          <p:cNvPr id="41" name="矩形 40"/>
          <p:cNvSpPr/>
          <p:nvPr/>
        </p:nvSpPr>
        <p:spPr>
          <a:xfrm>
            <a:off x="9962420" y="4024190"/>
            <a:ext cx="1611147" cy="177279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请在这里输入您的文字；请在这里输入您的文字；请在这里输入您的文字；</a:t>
            </a:r>
            <a:endParaRPr lang="en-US" altLang="zh-CN" sz="1400"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请在这里输入您的文字。</a:t>
            </a:r>
          </a:p>
        </p:txBody>
      </p:sp>
    </p:spTree>
    <p:extLst>
      <p:ext uri="{BB962C8B-B14F-4D97-AF65-F5344CB8AC3E}">
        <p14:creationId xmlns:p14="http://schemas.microsoft.com/office/powerpoint/2010/main" val="3395189046"/>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 accel="52000" fill="hold" nodeType="afterEffect" p14:presetBounceEnd="40000">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14:bounceEnd="40000">
                                          <p:cBhvr additive="base">
                                            <p:cTn id="16" dur="1300" fill="hold"/>
                                            <p:tgtEl>
                                              <p:spTgt spid="67"/>
                                            </p:tgtEl>
                                            <p:attrNameLst>
                                              <p:attrName>ppt_x</p:attrName>
                                            </p:attrNameLst>
                                          </p:cBhvr>
                                          <p:tavLst>
                                            <p:tav tm="0">
                                              <p:val>
                                                <p:strVal val="#ppt_x"/>
                                              </p:val>
                                            </p:tav>
                                            <p:tav tm="100000">
                                              <p:val>
                                                <p:strVal val="#ppt_x"/>
                                              </p:val>
                                            </p:tav>
                                          </p:tavLst>
                                        </p:anim>
                                        <p:anim calcmode="lin" valueType="num" p14:bounceEnd="40000">
                                          <p:cBhvr additive="base">
                                            <p:cTn id="17" dur="1300" fill="hold"/>
                                            <p:tgtEl>
                                              <p:spTgt spid="67"/>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3500"/>
                                </p:stCondLst>
                                <p:childTnLst>
                                  <p:par>
                                    <p:cTn id="23" presetID="2" presetClass="entr" presetSubtype="8" fill="hold" nodeType="afterEffect" p14:presetBounceEnd="40000">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14:bounceEnd="40000">
                                          <p:cBhvr additive="base">
                                            <p:cTn id="25" dur="50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 presetClass="entr" presetSubtype="1" accel="52000" fill="hold" nodeType="afterEffect" p14:presetBounceEnd="40000">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14:bounceEnd="40000">
                                          <p:cBhvr additive="base">
                                            <p:cTn id="30" dur="1300" fill="hold"/>
                                            <p:tgtEl>
                                              <p:spTgt spid="66"/>
                                            </p:tgtEl>
                                            <p:attrNameLst>
                                              <p:attrName>ppt_x</p:attrName>
                                            </p:attrNameLst>
                                          </p:cBhvr>
                                          <p:tavLst>
                                            <p:tav tm="0">
                                              <p:val>
                                                <p:strVal val="#ppt_x"/>
                                              </p:val>
                                            </p:tav>
                                            <p:tav tm="100000">
                                              <p:val>
                                                <p:strVal val="#ppt_x"/>
                                              </p:val>
                                            </p:tav>
                                          </p:tavLst>
                                        </p:anim>
                                        <p:anim calcmode="lin" valueType="num" p14:bounceEnd="40000">
                                          <p:cBhvr additive="base">
                                            <p:cTn id="31" dur="1300" fill="hold"/>
                                            <p:tgtEl>
                                              <p:spTgt spid="66"/>
                                            </p:tgtEl>
                                            <p:attrNameLst>
                                              <p:attrName>ppt_y</p:attrName>
                                            </p:attrNameLst>
                                          </p:cBhvr>
                                          <p:tavLst>
                                            <p:tav tm="0">
                                              <p:val>
                                                <p:strVal val="0-#ppt_h/2"/>
                                              </p:val>
                                            </p:tav>
                                            <p:tav tm="100000">
                                              <p:val>
                                                <p:strVal val="#ppt_y"/>
                                              </p:val>
                                            </p:tav>
                                          </p:tavLst>
                                        </p:anim>
                                      </p:childTnLst>
                                    </p:cTn>
                                  </p:par>
                                </p:childTnLst>
                              </p:cTn>
                            </p:par>
                            <p:par>
                              <p:cTn id="32" fill="hold">
                                <p:stCondLst>
                                  <p:cond delay="5300"/>
                                </p:stCondLst>
                                <p:childTnLst>
                                  <p:par>
                                    <p:cTn id="33" presetID="2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5800"/>
                                </p:stCondLst>
                                <p:childTnLst>
                                  <p:par>
                                    <p:cTn id="37" presetID="2" presetClass="entr" presetSubtype="8" fill="hold" nodeType="afterEffect" p14:presetBounceEnd="40000">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14:bounceEnd="40000">
                                          <p:cBhvr additive="base">
                                            <p:cTn id="39" dur="50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6300"/>
                                </p:stCondLst>
                                <p:childTnLst>
                                  <p:par>
                                    <p:cTn id="42" presetID="2" presetClass="entr" presetSubtype="1" accel="52000" fill="hold" nodeType="afterEffect" p14:presetBounceEnd="40000">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14:bounceEnd="40000">
                                          <p:cBhvr additive="base">
                                            <p:cTn id="44" dur="1300" fill="hold"/>
                                            <p:tgtEl>
                                              <p:spTgt spid="65"/>
                                            </p:tgtEl>
                                            <p:attrNameLst>
                                              <p:attrName>ppt_x</p:attrName>
                                            </p:attrNameLst>
                                          </p:cBhvr>
                                          <p:tavLst>
                                            <p:tav tm="0">
                                              <p:val>
                                                <p:strVal val="#ppt_x"/>
                                              </p:val>
                                            </p:tav>
                                            <p:tav tm="100000">
                                              <p:val>
                                                <p:strVal val="#ppt_x"/>
                                              </p:val>
                                            </p:tav>
                                          </p:tavLst>
                                        </p:anim>
                                        <p:anim calcmode="lin" valueType="num" p14:bounceEnd="40000">
                                          <p:cBhvr additive="base">
                                            <p:cTn id="45" dur="1300" fill="hold"/>
                                            <p:tgtEl>
                                              <p:spTgt spid="65"/>
                                            </p:tgtEl>
                                            <p:attrNameLst>
                                              <p:attrName>ppt_y</p:attrName>
                                            </p:attrNameLst>
                                          </p:cBhvr>
                                          <p:tavLst>
                                            <p:tav tm="0">
                                              <p:val>
                                                <p:strVal val="0-#ppt_h/2"/>
                                              </p:val>
                                            </p:tav>
                                            <p:tav tm="100000">
                                              <p:val>
                                                <p:strVal val="#ppt_y"/>
                                              </p:val>
                                            </p:tav>
                                          </p:tavLst>
                                        </p:anim>
                                      </p:childTnLst>
                                    </p:cTn>
                                  </p:par>
                                </p:childTnLst>
                              </p:cTn>
                            </p:par>
                            <p:par>
                              <p:cTn id="46" fill="hold">
                                <p:stCondLst>
                                  <p:cond delay="76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8100"/>
                                </p:stCondLst>
                                <p:childTnLst>
                                  <p:par>
                                    <p:cTn id="51" presetID="2" presetClass="entr" presetSubtype="8" fill="hold" nodeType="afterEffect" p14:presetBounceEnd="40000">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14:bounceEnd="40000">
                                          <p:cBhvr additive="base">
                                            <p:cTn id="53" dur="50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par>
                              <p:cTn id="55" fill="hold">
                                <p:stCondLst>
                                  <p:cond delay="8600"/>
                                </p:stCondLst>
                                <p:childTnLst>
                                  <p:par>
                                    <p:cTn id="56" presetID="2" presetClass="entr" presetSubtype="1" accel="52000" fill="hold" nodeType="afterEffect" p14:presetBounceEnd="40000">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14:bounceEnd="40000">
                                          <p:cBhvr additive="base">
                                            <p:cTn id="58" dur="1300" fill="hold"/>
                                            <p:tgtEl>
                                              <p:spTgt spid="64"/>
                                            </p:tgtEl>
                                            <p:attrNameLst>
                                              <p:attrName>ppt_x</p:attrName>
                                            </p:attrNameLst>
                                          </p:cBhvr>
                                          <p:tavLst>
                                            <p:tav tm="0">
                                              <p:val>
                                                <p:strVal val="#ppt_x"/>
                                              </p:val>
                                            </p:tav>
                                            <p:tav tm="100000">
                                              <p:val>
                                                <p:strVal val="#ppt_x"/>
                                              </p:val>
                                            </p:tav>
                                          </p:tavLst>
                                        </p:anim>
                                        <p:anim calcmode="lin" valueType="num" p14:bounceEnd="40000">
                                          <p:cBhvr additive="base">
                                            <p:cTn id="59" dur="1300" fill="hold"/>
                                            <p:tgtEl>
                                              <p:spTgt spid="64"/>
                                            </p:tgtEl>
                                            <p:attrNameLst>
                                              <p:attrName>ppt_y</p:attrName>
                                            </p:attrNameLst>
                                          </p:cBhvr>
                                          <p:tavLst>
                                            <p:tav tm="0">
                                              <p:val>
                                                <p:strVal val="0-#ppt_h/2"/>
                                              </p:val>
                                            </p:tav>
                                            <p:tav tm="100000">
                                              <p:val>
                                                <p:strVal val="#ppt_y"/>
                                              </p:val>
                                            </p:tav>
                                          </p:tavLst>
                                        </p:anim>
                                      </p:childTnLst>
                                    </p:cTn>
                                  </p:par>
                                </p:childTnLst>
                              </p:cTn>
                            </p:par>
                            <p:par>
                              <p:cTn id="60" fill="hold">
                                <p:stCondLst>
                                  <p:cond delay="9900"/>
                                </p:stCondLst>
                                <p:childTnLst>
                                  <p:par>
                                    <p:cTn id="61" presetID="22" presetClass="entr" presetSubtype="1"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21" grpId="0"/>
          <p:bldP spid="31"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 accel="52000" fill="hold"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additive="base">
                                            <p:cTn id="16" dur="1300" fill="hold"/>
                                            <p:tgtEl>
                                              <p:spTgt spid="67"/>
                                            </p:tgtEl>
                                            <p:attrNameLst>
                                              <p:attrName>ppt_x</p:attrName>
                                            </p:attrNameLst>
                                          </p:cBhvr>
                                          <p:tavLst>
                                            <p:tav tm="0">
                                              <p:val>
                                                <p:strVal val="#ppt_x"/>
                                              </p:val>
                                            </p:tav>
                                            <p:tav tm="100000">
                                              <p:val>
                                                <p:strVal val="#ppt_x"/>
                                              </p:val>
                                            </p:tav>
                                          </p:tavLst>
                                        </p:anim>
                                        <p:anim calcmode="lin" valueType="num">
                                          <p:cBhvr additive="base">
                                            <p:cTn id="17" dur="1300" fill="hold"/>
                                            <p:tgtEl>
                                              <p:spTgt spid="67"/>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3500"/>
                                </p:stCondLst>
                                <p:childTnLst>
                                  <p:par>
                                    <p:cTn id="23" presetID="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4000"/>
                                </p:stCondLst>
                                <p:childTnLst>
                                  <p:par>
                                    <p:cTn id="28" presetID="2" presetClass="entr" presetSubtype="1" accel="52000" fill="hold" nodeType="afterEffect">
                                      <p:stCondLst>
                                        <p:cond delay="0"/>
                                      </p:stCondLst>
                                      <p:childTnLst>
                                        <p:set>
                                          <p:cBhvr>
                                            <p:cTn id="29" dur="1" fill="hold">
                                              <p:stCondLst>
                                                <p:cond delay="0"/>
                                              </p:stCondLst>
                                            </p:cTn>
                                            <p:tgtEl>
                                              <p:spTgt spid="66"/>
                                            </p:tgtEl>
                                            <p:attrNameLst>
                                              <p:attrName>style.visibility</p:attrName>
                                            </p:attrNameLst>
                                          </p:cBhvr>
                                          <p:to>
                                            <p:strVal val="visible"/>
                                          </p:to>
                                        </p:set>
                                        <p:anim calcmode="lin" valueType="num">
                                          <p:cBhvr additive="base">
                                            <p:cTn id="30" dur="1300" fill="hold"/>
                                            <p:tgtEl>
                                              <p:spTgt spid="66"/>
                                            </p:tgtEl>
                                            <p:attrNameLst>
                                              <p:attrName>ppt_x</p:attrName>
                                            </p:attrNameLst>
                                          </p:cBhvr>
                                          <p:tavLst>
                                            <p:tav tm="0">
                                              <p:val>
                                                <p:strVal val="#ppt_x"/>
                                              </p:val>
                                            </p:tav>
                                            <p:tav tm="100000">
                                              <p:val>
                                                <p:strVal val="#ppt_x"/>
                                              </p:val>
                                            </p:tav>
                                          </p:tavLst>
                                        </p:anim>
                                        <p:anim calcmode="lin" valueType="num">
                                          <p:cBhvr additive="base">
                                            <p:cTn id="31" dur="1300" fill="hold"/>
                                            <p:tgtEl>
                                              <p:spTgt spid="66"/>
                                            </p:tgtEl>
                                            <p:attrNameLst>
                                              <p:attrName>ppt_y</p:attrName>
                                            </p:attrNameLst>
                                          </p:cBhvr>
                                          <p:tavLst>
                                            <p:tav tm="0">
                                              <p:val>
                                                <p:strVal val="0-#ppt_h/2"/>
                                              </p:val>
                                            </p:tav>
                                            <p:tav tm="100000">
                                              <p:val>
                                                <p:strVal val="#ppt_y"/>
                                              </p:val>
                                            </p:tav>
                                          </p:tavLst>
                                        </p:anim>
                                      </p:childTnLst>
                                    </p:cTn>
                                  </p:par>
                                </p:childTnLst>
                              </p:cTn>
                            </p:par>
                            <p:par>
                              <p:cTn id="32" fill="hold">
                                <p:stCondLst>
                                  <p:cond delay="5300"/>
                                </p:stCondLst>
                                <p:childTnLst>
                                  <p:par>
                                    <p:cTn id="33" presetID="22" presetClass="entr" presetSubtype="1"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5800"/>
                                </p:stCondLst>
                                <p:childTnLst>
                                  <p:par>
                                    <p:cTn id="37" presetID="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6300"/>
                                </p:stCondLst>
                                <p:childTnLst>
                                  <p:par>
                                    <p:cTn id="42" presetID="2" presetClass="entr" presetSubtype="1" accel="52000" fill="hold" nodeType="afterEffect">
                                      <p:stCondLst>
                                        <p:cond delay="0"/>
                                      </p:stCondLst>
                                      <p:childTnLst>
                                        <p:set>
                                          <p:cBhvr>
                                            <p:cTn id="43" dur="1" fill="hold">
                                              <p:stCondLst>
                                                <p:cond delay="0"/>
                                              </p:stCondLst>
                                            </p:cTn>
                                            <p:tgtEl>
                                              <p:spTgt spid="65"/>
                                            </p:tgtEl>
                                            <p:attrNameLst>
                                              <p:attrName>style.visibility</p:attrName>
                                            </p:attrNameLst>
                                          </p:cBhvr>
                                          <p:to>
                                            <p:strVal val="visible"/>
                                          </p:to>
                                        </p:set>
                                        <p:anim calcmode="lin" valueType="num">
                                          <p:cBhvr additive="base">
                                            <p:cTn id="44" dur="1300" fill="hold"/>
                                            <p:tgtEl>
                                              <p:spTgt spid="65"/>
                                            </p:tgtEl>
                                            <p:attrNameLst>
                                              <p:attrName>ppt_x</p:attrName>
                                            </p:attrNameLst>
                                          </p:cBhvr>
                                          <p:tavLst>
                                            <p:tav tm="0">
                                              <p:val>
                                                <p:strVal val="#ppt_x"/>
                                              </p:val>
                                            </p:tav>
                                            <p:tav tm="100000">
                                              <p:val>
                                                <p:strVal val="#ppt_x"/>
                                              </p:val>
                                            </p:tav>
                                          </p:tavLst>
                                        </p:anim>
                                        <p:anim calcmode="lin" valueType="num">
                                          <p:cBhvr additive="base">
                                            <p:cTn id="45" dur="1300" fill="hold"/>
                                            <p:tgtEl>
                                              <p:spTgt spid="65"/>
                                            </p:tgtEl>
                                            <p:attrNameLst>
                                              <p:attrName>ppt_y</p:attrName>
                                            </p:attrNameLst>
                                          </p:cBhvr>
                                          <p:tavLst>
                                            <p:tav tm="0">
                                              <p:val>
                                                <p:strVal val="0-#ppt_h/2"/>
                                              </p:val>
                                            </p:tav>
                                            <p:tav tm="100000">
                                              <p:val>
                                                <p:strVal val="#ppt_y"/>
                                              </p:val>
                                            </p:tav>
                                          </p:tavLst>
                                        </p:anim>
                                      </p:childTnLst>
                                    </p:cTn>
                                  </p:par>
                                </p:childTnLst>
                              </p:cTn>
                            </p:par>
                            <p:par>
                              <p:cTn id="46" fill="hold">
                                <p:stCondLst>
                                  <p:cond delay="7600"/>
                                </p:stCondLst>
                                <p:childTnLst>
                                  <p:par>
                                    <p:cTn id="47" presetID="22" presetClass="entr" presetSubtype="1"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wipe(up)">
                                          <p:cBhvr>
                                            <p:cTn id="49" dur="500"/>
                                            <p:tgtEl>
                                              <p:spTgt spid="31"/>
                                            </p:tgtEl>
                                          </p:cBhvr>
                                        </p:animEffect>
                                      </p:childTnLst>
                                    </p:cTn>
                                  </p:par>
                                </p:childTnLst>
                              </p:cTn>
                            </p:par>
                            <p:par>
                              <p:cTn id="50" fill="hold">
                                <p:stCondLst>
                                  <p:cond delay="8100"/>
                                </p:stCondLst>
                                <p:childTnLst>
                                  <p:par>
                                    <p:cTn id="51" presetID="2" presetClass="entr" presetSubtype="8"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0-#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par>
                              <p:cTn id="55" fill="hold">
                                <p:stCondLst>
                                  <p:cond delay="8600"/>
                                </p:stCondLst>
                                <p:childTnLst>
                                  <p:par>
                                    <p:cTn id="56" presetID="2" presetClass="entr" presetSubtype="1" accel="5200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1300" fill="hold"/>
                                            <p:tgtEl>
                                              <p:spTgt spid="64"/>
                                            </p:tgtEl>
                                            <p:attrNameLst>
                                              <p:attrName>ppt_x</p:attrName>
                                            </p:attrNameLst>
                                          </p:cBhvr>
                                          <p:tavLst>
                                            <p:tav tm="0">
                                              <p:val>
                                                <p:strVal val="#ppt_x"/>
                                              </p:val>
                                            </p:tav>
                                            <p:tav tm="100000">
                                              <p:val>
                                                <p:strVal val="#ppt_x"/>
                                              </p:val>
                                            </p:tav>
                                          </p:tavLst>
                                        </p:anim>
                                        <p:anim calcmode="lin" valueType="num">
                                          <p:cBhvr additive="base">
                                            <p:cTn id="59" dur="1300" fill="hold"/>
                                            <p:tgtEl>
                                              <p:spTgt spid="64"/>
                                            </p:tgtEl>
                                            <p:attrNameLst>
                                              <p:attrName>ppt_y</p:attrName>
                                            </p:attrNameLst>
                                          </p:cBhvr>
                                          <p:tavLst>
                                            <p:tav tm="0">
                                              <p:val>
                                                <p:strVal val="0-#ppt_h/2"/>
                                              </p:val>
                                            </p:tav>
                                            <p:tav tm="100000">
                                              <p:val>
                                                <p:strVal val="#ppt_y"/>
                                              </p:val>
                                            </p:tav>
                                          </p:tavLst>
                                        </p:anim>
                                      </p:childTnLst>
                                    </p:cTn>
                                  </p:par>
                                </p:childTnLst>
                              </p:cTn>
                            </p:par>
                            <p:par>
                              <p:cTn id="60" fill="hold">
                                <p:stCondLst>
                                  <p:cond delay="9900"/>
                                </p:stCondLst>
                                <p:childTnLst>
                                  <p:par>
                                    <p:cTn id="61" presetID="22" presetClass="entr" presetSubtype="1"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up)">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21" grpId="0"/>
          <p:bldP spid="31" grpId="0"/>
          <p:bldP spid="41"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管理提升方针</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Management Promotion Policy</a:t>
            </a:r>
          </a:p>
        </p:txBody>
      </p:sp>
      <p:sp>
        <p:nvSpPr>
          <p:cNvPr id="4" name="Freeform 35"/>
          <p:cNvSpPr>
            <a:spLocks/>
          </p:cNvSpPr>
          <p:nvPr/>
        </p:nvSpPr>
        <p:spPr bwMode="auto">
          <a:xfrm flipV="1">
            <a:off x="3515322" y="2957142"/>
            <a:ext cx="493383" cy="463482"/>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bg1">
              <a:lumMod val="65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5" name="Freeform 27"/>
          <p:cNvSpPr>
            <a:spLocks/>
          </p:cNvSpPr>
          <p:nvPr/>
        </p:nvSpPr>
        <p:spPr bwMode="auto">
          <a:xfrm flipV="1">
            <a:off x="3672157" y="3188883"/>
            <a:ext cx="2278533" cy="1353066"/>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50000"/>
              <a:lumOff val="50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6" name="Freeform 27"/>
          <p:cNvSpPr>
            <a:spLocks/>
          </p:cNvSpPr>
          <p:nvPr/>
        </p:nvSpPr>
        <p:spPr bwMode="auto">
          <a:xfrm flipH="1">
            <a:off x="6184669" y="3231092"/>
            <a:ext cx="2212180" cy="131366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75000"/>
              <a:lumOff val="2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7" name="Freeform 35"/>
          <p:cNvSpPr>
            <a:spLocks/>
          </p:cNvSpPr>
          <p:nvPr/>
        </p:nvSpPr>
        <p:spPr bwMode="auto">
          <a:xfrm flipH="1">
            <a:off x="8081490" y="4332961"/>
            <a:ext cx="479016" cy="44998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tx1">
              <a:lumMod val="65000"/>
              <a:lumOff val="35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8" name="Freeform 35"/>
          <p:cNvSpPr>
            <a:spLocks/>
          </p:cNvSpPr>
          <p:nvPr/>
        </p:nvSpPr>
        <p:spPr bwMode="auto">
          <a:xfrm rot="16200000" flipH="1">
            <a:off x="6502266" y="1359182"/>
            <a:ext cx="476269" cy="447405"/>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bg1">
              <a:lumMod val="85000"/>
            </a:schemeClr>
          </a:solidFill>
          <a:ln>
            <a:noFill/>
          </a:ln>
        </p:spPr>
        <p:txBody>
          <a:bodyPr vert="horz" wrap="square" lIns="91434" tIns="45717" rIns="91434" bIns="45717" numCol="1" anchor="t" anchorCtr="0" compatLnSpc="1">
            <a:prstTxWarp prst="textNoShape">
              <a:avLst/>
            </a:prstTxWarp>
          </a:bodyPr>
          <a:lstStyle/>
          <a:p>
            <a:endParaRPr lang="zh-CN" altLang="en-US" sz="1707">
              <a:solidFill>
                <a:schemeClr val="bg1"/>
              </a:solidFill>
              <a:latin typeface="Arial" panose="020B0604020202020204" pitchFamily="34" charset="0"/>
              <a:ea typeface="微软雅黑" panose="020B0503020204020204" pitchFamily="34" charset="-122"/>
            </a:endParaRPr>
          </a:p>
        </p:txBody>
      </p:sp>
      <p:sp>
        <p:nvSpPr>
          <p:cNvPr id="9" name="Freeform 27"/>
          <p:cNvSpPr>
            <a:spLocks/>
          </p:cNvSpPr>
          <p:nvPr/>
        </p:nvSpPr>
        <p:spPr bwMode="auto">
          <a:xfrm rot="16200000" flipH="1">
            <a:off x="5004073" y="1902466"/>
            <a:ext cx="2199494" cy="1306130"/>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bg1">
              <a:lumMod val="6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solidFill>
                <a:schemeClr val="bg1"/>
              </a:solidFill>
              <a:latin typeface="Arial" panose="020B0604020202020204" pitchFamily="34" charset="0"/>
              <a:ea typeface="微软雅黑" panose="020B0503020204020204" pitchFamily="34" charset="-122"/>
            </a:endParaRPr>
          </a:p>
        </p:txBody>
      </p:sp>
      <p:sp>
        <p:nvSpPr>
          <p:cNvPr id="10" name="Freeform 35"/>
          <p:cNvSpPr>
            <a:spLocks/>
          </p:cNvSpPr>
          <p:nvPr/>
        </p:nvSpPr>
        <p:spPr bwMode="auto">
          <a:xfrm rot="5400000" flipH="1">
            <a:off x="5190013" y="6055149"/>
            <a:ext cx="484671" cy="455298"/>
          </a:xfrm>
          <a:custGeom>
            <a:avLst/>
            <a:gdLst>
              <a:gd name="T0" fmla="*/ 137 w 137"/>
              <a:gd name="T1" fmla="*/ 0 h 128"/>
              <a:gd name="T2" fmla="*/ 1 w 137"/>
              <a:gd name="T3" fmla="*/ 128 h 128"/>
              <a:gd name="T4" fmla="*/ 30 w 137"/>
              <a:gd name="T5" fmla="*/ 48 h 128"/>
              <a:gd name="T6" fmla="*/ 30 w 137"/>
              <a:gd name="T7" fmla="*/ 48 h 128"/>
              <a:gd name="T8" fmla="*/ 30 w 137"/>
              <a:gd name="T9" fmla="*/ 48 h 128"/>
              <a:gd name="T10" fmla="*/ 47 w 137"/>
              <a:gd name="T11" fmla="*/ 31 h 128"/>
              <a:gd name="T12" fmla="*/ 114 w 137"/>
              <a:gd name="T13" fmla="*/ 2 h 128"/>
              <a:gd name="T14" fmla="*/ 137 w 137"/>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28">
                <a:moveTo>
                  <a:pt x="137" y="0"/>
                </a:moveTo>
                <a:cubicBezTo>
                  <a:pt x="1" y="128"/>
                  <a:pt x="1" y="128"/>
                  <a:pt x="1" y="128"/>
                </a:cubicBezTo>
                <a:cubicBezTo>
                  <a:pt x="1" y="128"/>
                  <a:pt x="0" y="84"/>
                  <a:pt x="30" y="48"/>
                </a:cubicBezTo>
                <a:cubicBezTo>
                  <a:pt x="30" y="48"/>
                  <a:pt x="30" y="48"/>
                  <a:pt x="30" y="48"/>
                </a:cubicBezTo>
                <a:cubicBezTo>
                  <a:pt x="30" y="48"/>
                  <a:pt x="30" y="48"/>
                  <a:pt x="30" y="48"/>
                </a:cubicBezTo>
                <a:cubicBezTo>
                  <a:pt x="35" y="42"/>
                  <a:pt x="40" y="36"/>
                  <a:pt x="47" y="31"/>
                </a:cubicBezTo>
                <a:cubicBezTo>
                  <a:pt x="63" y="18"/>
                  <a:pt x="85" y="7"/>
                  <a:pt x="114" y="2"/>
                </a:cubicBezTo>
                <a:cubicBezTo>
                  <a:pt x="121" y="1"/>
                  <a:pt x="129" y="0"/>
                  <a:pt x="137" y="0"/>
                </a:cubicBezTo>
                <a:close/>
              </a:path>
            </a:pathLst>
          </a:custGeom>
          <a:solidFill>
            <a:schemeClr val="tx1">
              <a:lumMod val="50000"/>
              <a:lumOff val="50000"/>
            </a:schemeClr>
          </a:solidFill>
          <a:ln>
            <a:noFill/>
          </a:ln>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11" name="Freeform 27"/>
          <p:cNvSpPr>
            <a:spLocks/>
          </p:cNvSpPr>
          <p:nvPr/>
        </p:nvSpPr>
        <p:spPr bwMode="auto">
          <a:xfrm rot="5400000" flipH="1">
            <a:off x="4977788" y="4585275"/>
            <a:ext cx="2238298" cy="132917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tx1">
              <a:lumMod val="65000"/>
              <a:lumOff val="35000"/>
            </a:schemeClr>
          </a:solidFill>
          <a:ln>
            <a:noFill/>
          </a:ln>
          <a:effectLst/>
        </p:spPr>
        <p:txBody>
          <a:bodyPr vert="horz" wrap="square" lIns="91434" tIns="45717" rIns="91434" bIns="45717" numCol="1" anchor="t" anchorCtr="0" compatLnSpc="1">
            <a:prstTxWarp prst="textNoShape">
              <a:avLst/>
            </a:prstTxWarp>
          </a:bodyPr>
          <a:lstStyle/>
          <a:p>
            <a:endParaRPr lang="zh-CN" altLang="en-US" sz="1707">
              <a:latin typeface="Arial" panose="020B0604020202020204" pitchFamily="34" charset="0"/>
              <a:ea typeface="微软雅黑" panose="020B0503020204020204" pitchFamily="34" charset="-122"/>
            </a:endParaRPr>
          </a:p>
        </p:txBody>
      </p:sp>
      <p:sp>
        <p:nvSpPr>
          <p:cNvPr id="12" name="文本框 60"/>
          <p:cNvSpPr txBox="1"/>
          <p:nvPr/>
        </p:nvSpPr>
        <p:spPr>
          <a:xfrm>
            <a:off x="5736780" y="2697963"/>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01</a:t>
            </a:r>
            <a:endParaRPr lang="zh-CN" altLang="en-US" sz="3600" b="1" dirty="0">
              <a:latin typeface="Arial" panose="020B0604020202020204" pitchFamily="34" charset="0"/>
              <a:ea typeface="微软雅黑" pitchFamily="34" charset="-122"/>
            </a:endParaRPr>
          </a:p>
        </p:txBody>
      </p:sp>
      <p:sp>
        <p:nvSpPr>
          <p:cNvPr id="13" name="文本框 61"/>
          <p:cNvSpPr txBox="1"/>
          <p:nvPr/>
        </p:nvSpPr>
        <p:spPr>
          <a:xfrm>
            <a:off x="5761775" y="4626269"/>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03</a:t>
            </a:r>
            <a:endParaRPr lang="zh-CN" altLang="en-US" sz="3600" b="1" dirty="0">
              <a:latin typeface="Arial" panose="020B0604020202020204" pitchFamily="34" charset="0"/>
              <a:ea typeface="微软雅黑" pitchFamily="34" charset="-122"/>
            </a:endParaRPr>
          </a:p>
        </p:txBody>
      </p:sp>
      <p:sp>
        <p:nvSpPr>
          <p:cNvPr id="14" name="文本框 62"/>
          <p:cNvSpPr txBox="1"/>
          <p:nvPr/>
        </p:nvSpPr>
        <p:spPr>
          <a:xfrm>
            <a:off x="4728737" y="3571778"/>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04</a:t>
            </a:r>
            <a:endParaRPr lang="zh-CN" altLang="en-US" sz="3600" b="1" dirty="0">
              <a:latin typeface="Arial" panose="020B0604020202020204" pitchFamily="34" charset="0"/>
              <a:ea typeface="微软雅黑" pitchFamily="34" charset="-122"/>
            </a:endParaRPr>
          </a:p>
        </p:txBody>
      </p:sp>
      <p:sp>
        <p:nvSpPr>
          <p:cNvPr id="15" name="文本框 63"/>
          <p:cNvSpPr txBox="1"/>
          <p:nvPr/>
        </p:nvSpPr>
        <p:spPr>
          <a:xfrm>
            <a:off x="6457604" y="3571778"/>
            <a:ext cx="697627" cy="646331"/>
          </a:xfrm>
          <a:prstGeom prst="rect">
            <a:avLst/>
          </a:prstGeom>
          <a:noFill/>
          <a:effectLst/>
        </p:spPr>
        <p:txBody>
          <a:bodyPr wrap="none" rtlCol="0">
            <a:spAutoFit/>
          </a:bodyPr>
          <a:lstStyle>
            <a:defPPr>
              <a:defRPr lang="zh-CN"/>
            </a:defPPr>
            <a:lvl1pPr>
              <a:defRPr sz="5400">
                <a:solidFill>
                  <a:schemeClr val="bg1"/>
                </a:solidFill>
                <a:effectLst>
                  <a:innerShdw blurRad="63500" dist="50800" dir="13500000">
                    <a:prstClr val="black">
                      <a:alpha val="50000"/>
                    </a:prstClr>
                  </a:innerShdw>
                </a:effectLst>
                <a:latin typeface="迷你简粗倩" panose="03000509000000000000" pitchFamily="65" charset="-122"/>
                <a:ea typeface="迷你简粗倩" panose="03000509000000000000" pitchFamily="65" charset="-122"/>
              </a:defRPr>
            </a:lvl1pPr>
          </a:lstStyle>
          <a:p>
            <a:r>
              <a:rPr lang="en-US" altLang="zh-CN" sz="3600" b="1" dirty="0">
                <a:latin typeface="Arial" panose="020B0604020202020204" pitchFamily="34" charset="0"/>
                <a:ea typeface="微软雅黑" pitchFamily="34" charset="-122"/>
              </a:rPr>
              <a:t>02</a:t>
            </a:r>
            <a:endParaRPr lang="zh-CN" altLang="en-US" sz="3600" b="1" dirty="0">
              <a:latin typeface="Arial" panose="020B0604020202020204" pitchFamily="34" charset="0"/>
              <a:ea typeface="微软雅黑" pitchFamily="34" charset="-122"/>
            </a:endParaRPr>
          </a:p>
        </p:txBody>
      </p:sp>
      <p:sp>
        <p:nvSpPr>
          <p:cNvPr id="16" name="文本框 49"/>
          <p:cNvSpPr txBox="1"/>
          <p:nvPr/>
        </p:nvSpPr>
        <p:spPr>
          <a:xfrm>
            <a:off x="7300876" y="1715671"/>
            <a:ext cx="1656070" cy="384080"/>
          </a:xfrm>
          <a:prstGeom prst="rect">
            <a:avLst/>
          </a:prstGeom>
          <a:noFill/>
        </p:spPr>
        <p:txBody>
          <a:bodyPr wrap="square" rtlCol="0">
            <a:spAutoFit/>
          </a:bodyPr>
          <a:lstStyle/>
          <a:p>
            <a:pP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7" name="矩形 16"/>
          <p:cNvSpPr/>
          <p:nvPr/>
        </p:nvSpPr>
        <p:spPr>
          <a:xfrm>
            <a:off x="7218878" y="2130854"/>
            <a:ext cx="2550866"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18" name="文本框 49"/>
          <p:cNvSpPr txBox="1"/>
          <p:nvPr/>
        </p:nvSpPr>
        <p:spPr>
          <a:xfrm>
            <a:off x="7289704" y="5223811"/>
            <a:ext cx="1656070" cy="384080"/>
          </a:xfrm>
          <a:prstGeom prst="rect">
            <a:avLst/>
          </a:prstGeom>
          <a:noFill/>
        </p:spPr>
        <p:txBody>
          <a:bodyPr wrap="square" rtlCol="0">
            <a:spAutoFit/>
          </a:bodyPr>
          <a:lstStyle/>
          <a:p>
            <a:pP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19" name="矩形 18"/>
          <p:cNvSpPr/>
          <p:nvPr/>
        </p:nvSpPr>
        <p:spPr>
          <a:xfrm>
            <a:off x="7309312" y="5595453"/>
            <a:ext cx="2550866"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0" name="文本框 49"/>
          <p:cNvSpPr txBox="1"/>
          <p:nvPr/>
        </p:nvSpPr>
        <p:spPr>
          <a:xfrm>
            <a:off x="3568857" y="5155029"/>
            <a:ext cx="1656070" cy="384080"/>
          </a:xfrm>
          <a:prstGeom prst="rect">
            <a:avLst/>
          </a:prstGeom>
          <a:noFill/>
        </p:spPr>
        <p:txBody>
          <a:bodyPr wrap="square" rtlCol="0">
            <a:spAutoFit/>
          </a:bodyPr>
          <a:lstStyle/>
          <a:p>
            <a:pPr algn="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1" name="矩形 20"/>
          <p:cNvSpPr/>
          <p:nvPr/>
        </p:nvSpPr>
        <p:spPr>
          <a:xfrm>
            <a:off x="2557292" y="5570212"/>
            <a:ext cx="2667635"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2" name="文本框 49"/>
          <p:cNvSpPr txBox="1"/>
          <p:nvPr/>
        </p:nvSpPr>
        <p:spPr>
          <a:xfrm>
            <a:off x="3456149" y="1723934"/>
            <a:ext cx="1656070" cy="384080"/>
          </a:xfrm>
          <a:prstGeom prst="rect">
            <a:avLst/>
          </a:prstGeom>
          <a:noFill/>
        </p:spPr>
        <p:txBody>
          <a:bodyPr wrap="square" rtlCol="0">
            <a:spAutoFit/>
          </a:bodyPr>
          <a:lstStyle/>
          <a:p>
            <a:pPr algn="r">
              <a:defRPr/>
            </a:pPr>
            <a:r>
              <a:rPr lang="zh-CN" altLang="en-US" sz="1896" dirty="0">
                <a:solidFill>
                  <a:schemeClr val="tx1">
                    <a:lumMod val="50000"/>
                    <a:lumOff val="50000"/>
                  </a:schemeClr>
                </a:solidFill>
                <a:latin typeface="微软雅黑" panose="020B0503020204020204" pitchFamily="34" charset="-122"/>
                <a:ea typeface="微软雅黑" panose="020B0503020204020204" pitchFamily="34" charset="-122"/>
              </a:rPr>
              <a:t>添加标题</a:t>
            </a:r>
          </a:p>
        </p:txBody>
      </p:sp>
      <p:sp>
        <p:nvSpPr>
          <p:cNvPr id="23" name="矩形 22"/>
          <p:cNvSpPr/>
          <p:nvPr/>
        </p:nvSpPr>
        <p:spPr>
          <a:xfrm>
            <a:off x="2444584" y="2168146"/>
            <a:ext cx="2667635" cy="689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Tree>
    <p:extLst>
      <p:ext uri="{BB962C8B-B14F-4D97-AF65-F5344CB8AC3E}">
        <p14:creationId xmlns:p14="http://schemas.microsoft.com/office/powerpoint/2010/main" val="13957194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2500"/>
                            </p:stCondLst>
                            <p:childTnLst>
                              <p:par>
                                <p:cTn id="21" presetID="23" presetClass="entr" presetSubtype="36"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strVal val="(6*min(max(#ppt_w*#ppt_h,.3),1)-7.4)/-.7*#ppt_w"/>
                                          </p:val>
                                        </p:tav>
                                        <p:tav tm="100000">
                                          <p:val>
                                            <p:strVal val="#ppt_w"/>
                                          </p:val>
                                        </p:tav>
                                      </p:tavLst>
                                    </p:anim>
                                    <p:anim calcmode="lin" valueType="num">
                                      <p:cBhvr>
                                        <p:cTn id="24" dur="500" fill="hold"/>
                                        <p:tgtEl>
                                          <p:spTgt spid="12"/>
                                        </p:tgtEl>
                                        <p:attrNameLst>
                                          <p:attrName>ppt_h</p:attrName>
                                        </p:attrNameLst>
                                      </p:cBhvr>
                                      <p:tavLst>
                                        <p:tav tm="0">
                                          <p:val>
                                            <p:strVal val="(6*min(max(#ppt_w*#ppt_h,.3),1)-7.4)/-.7*#ppt_h"/>
                                          </p:val>
                                        </p:tav>
                                        <p:tav tm="100000">
                                          <p:val>
                                            <p:strVal val="#ppt_h"/>
                                          </p:val>
                                        </p:tav>
                                      </p:tavLst>
                                    </p:anim>
                                    <p:anim calcmode="lin" valueType="num">
                                      <p:cBhvr>
                                        <p:cTn id="25" dur="500" fill="hold"/>
                                        <p:tgtEl>
                                          <p:spTgt spid="12"/>
                                        </p:tgtEl>
                                        <p:attrNameLst>
                                          <p:attrName>ppt_x</p:attrName>
                                        </p:attrNameLst>
                                      </p:cBhvr>
                                      <p:tavLst>
                                        <p:tav tm="0">
                                          <p:val>
                                            <p:fltVal val="0.5"/>
                                          </p:val>
                                        </p:tav>
                                        <p:tav tm="100000">
                                          <p:val>
                                            <p:strVal val="#ppt_x"/>
                                          </p:val>
                                        </p:tav>
                                      </p:tavLst>
                                    </p:anim>
                                    <p:anim calcmode="lin" valueType="num">
                                      <p:cBhvr>
                                        <p:cTn id="26"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par>
                                <p:cTn id="31" presetID="22" presetClass="entr" presetSubtype="2" fill="hold" grpId="0" nodeType="withEffect">
                                  <p:stCondLst>
                                    <p:cond delay="30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childTnLst>
                          </p:cTn>
                        </p:par>
                        <p:par>
                          <p:cTn id="34" fill="hold">
                            <p:stCondLst>
                              <p:cond delay="3800"/>
                            </p:stCondLst>
                            <p:childTnLst>
                              <p:par>
                                <p:cTn id="35" presetID="23" presetClass="entr" presetSubtype="36"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strVal val="(6*min(max(#ppt_w*#ppt_h,.3),1)-7.4)/-.7*#ppt_w"/>
                                          </p:val>
                                        </p:tav>
                                        <p:tav tm="100000">
                                          <p:val>
                                            <p:strVal val="#ppt_w"/>
                                          </p:val>
                                        </p:tav>
                                      </p:tavLst>
                                    </p:anim>
                                    <p:anim calcmode="lin" valueType="num">
                                      <p:cBhvr>
                                        <p:cTn id="38" dur="500" fill="hold"/>
                                        <p:tgtEl>
                                          <p:spTgt spid="15"/>
                                        </p:tgtEl>
                                        <p:attrNameLst>
                                          <p:attrName>ppt_h</p:attrName>
                                        </p:attrNameLst>
                                      </p:cBhvr>
                                      <p:tavLst>
                                        <p:tav tm="0">
                                          <p:val>
                                            <p:strVal val="(6*min(max(#ppt_w*#ppt_h,.3),1)-7.4)/-.7*#ppt_h"/>
                                          </p:val>
                                        </p:tav>
                                        <p:tav tm="100000">
                                          <p:val>
                                            <p:strVal val="#ppt_h"/>
                                          </p:val>
                                        </p:tav>
                                      </p:tavLst>
                                    </p:anim>
                                    <p:anim calcmode="lin" valueType="num">
                                      <p:cBhvr>
                                        <p:cTn id="39" dur="500" fill="hold"/>
                                        <p:tgtEl>
                                          <p:spTgt spid="15"/>
                                        </p:tgtEl>
                                        <p:attrNameLst>
                                          <p:attrName>ppt_x</p:attrName>
                                        </p:attrNameLst>
                                      </p:cBhvr>
                                      <p:tavLst>
                                        <p:tav tm="0">
                                          <p:val>
                                            <p:fltVal val="0.5"/>
                                          </p:val>
                                        </p:tav>
                                        <p:tav tm="100000">
                                          <p:val>
                                            <p:strVal val="#ppt_x"/>
                                          </p:val>
                                        </p:tav>
                                      </p:tavLst>
                                    </p:anim>
                                    <p:anim calcmode="lin" valueType="num">
                                      <p:cBhvr>
                                        <p:cTn id="40"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4300"/>
                            </p:stCondLst>
                            <p:childTnLst>
                              <p:par>
                                <p:cTn id="42" presetID="22" presetClass="entr" presetSubtype="1"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par>
                                <p:cTn id="45" presetID="22" presetClass="entr" presetSubtype="4"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5100"/>
                            </p:stCondLst>
                            <p:childTnLst>
                              <p:par>
                                <p:cTn id="49" presetID="23" presetClass="entr" presetSubtype="36"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fill="hold"/>
                                        <p:tgtEl>
                                          <p:spTgt spid="13"/>
                                        </p:tgtEl>
                                        <p:attrNameLst>
                                          <p:attrName>ppt_w</p:attrName>
                                        </p:attrNameLst>
                                      </p:cBhvr>
                                      <p:tavLst>
                                        <p:tav tm="0">
                                          <p:val>
                                            <p:strVal val="(6*min(max(#ppt_w*#ppt_h,.3),1)-7.4)/-.7*#ppt_w"/>
                                          </p:val>
                                        </p:tav>
                                        <p:tav tm="100000">
                                          <p:val>
                                            <p:strVal val="#ppt_w"/>
                                          </p:val>
                                        </p:tav>
                                      </p:tavLst>
                                    </p:anim>
                                    <p:anim calcmode="lin" valueType="num">
                                      <p:cBhvr>
                                        <p:cTn id="52" dur="500" fill="hold"/>
                                        <p:tgtEl>
                                          <p:spTgt spid="13"/>
                                        </p:tgtEl>
                                        <p:attrNameLst>
                                          <p:attrName>ppt_h</p:attrName>
                                        </p:attrNameLst>
                                      </p:cBhvr>
                                      <p:tavLst>
                                        <p:tav tm="0">
                                          <p:val>
                                            <p:strVal val="(6*min(max(#ppt_w*#ppt_h,.3),1)-7.4)/-.7*#ppt_h"/>
                                          </p:val>
                                        </p:tav>
                                        <p:tav tm="100000">
                                          <p:val>
                                            <p:strVal val="#ppt_h"/>
                                          </p:val>
                                        </p:tav>
                                      </p:tavLst>
                                    </p:anim>
                                    <p:anim calcmode="lin" valueType="num">
                                      <p:cBhvr>
                                        <p:cTn id="53" dur="500" fill="hold"/>
                                        <p:tgtEl>
                                          <p:spTgt spid="13"/>
                                        </p:tgtEl>
                                        <p:attrNameLst>
                                          <p:attrName>ppt_x</p:attrName>
                                        </p:attrNameLst>
                                      </p:cBhvr>
                                      <p:tavLst>
                                        <p:tav tm="0">
                                          <p:val>
                                            <p:fltVal val="0.5"/>
                                          </p:val>
                                        </p:tav>
                                        <p:tav tm="100000">
                                          <p:val>
                                            <p:strVal val="#ppt_x"/>
                                          </p:val>
                                        </p:tav>
                                      </p:tavLst>
                                    </p:anim>
                                    <p:anim calcmode="lin" valueType="num">
                                      <p:cBhvr>
                                        <p:cTn id="54" dur="500" fill="hold"/>
                                        <p:tgtEl>
                                          <p:spTgt spid="13"/>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5600"/>
                            </p:stCondLst>
                            <p:childTnLst>
                              <p:par>
                                <p:cTn id="56" presetID="22" presetClass="entr" presetSubtype="2"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right)">
                                      <p:cBhvr>
                                        <p:cTn id="58" dur="500"/>
                                        <p:tgtEl>
                                          <p:spTgt spid="4"/>
                                        </p:tgtEl>
                                      </p:cBhvr>
                                    </p:animEffect>
                                  </p:childTnLst>
                                </p:cTn>
                              </p:par>
                            </p:childTnLst>
                          </p:cTn>
                        </p:par>
                        <p:par>
                          <p:cTn id="59" fill="hold">
                            <p:stCondLst>
                              <p:cond delay="6100"/>
                            </p:stCondLst>
                            <p:childTnLst>
                              <p:par>
                                <p:cTn id="60" presetID="22" presetClass="entr" presetSubtype="8"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par>
                          <p:cTn id="63" fill="hold">
                            <p:stCondLst>
                              <p:cond delay="6600"/>
                            </p:stCondLst>
                            <p:childTnLst>
                              <p:par>
                                <p:cTn id="64" presetID="23" presetClass="entr" presetSubtype="36"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strVal val="(6*min(max(#ppt_w*#ppt_h,.3),1)-7.4)/-.7*#ppt_w"/>
                                          </p:val>
                                        </p:tav>
                                        <p:tav tm="100000">
                                          <p:val>
                                            <p:strVal val="#ppt_w"/>
                                          </p:val>
                                        </p:tav>
                                      </p:tavLst>
                                    </p:anim>
                                    <p:anim calcmode="lin" valueType="num">
                                      <p:cBhvr>
                                        <p:cTn id="67" dur="500" fill="hold"/>
                                        <p:tgtEl>
                                          <p:spTgt spid="14"/>
                                        </p:tgtEl>
                                        <p:attrNameLst>
                                          <p:attrName>ppt_h</p:attrName>
                                        </p:attrNameLst>
                                      </p:cBhvr>
                                      <p:tavLst>
                                        <p:tav tm="0">
                                          <p:val>
                                            <p:strVal val="(6*min(max(#ppt_w*#ppt_h,.3),1)-7.4)/-.7*#ppt_h"/>
                                          </p:val>
                                        </p:tav>
                                        <p:tav tm="100000">
                                          <p:val>
                                            <p:strVal val="#ppt_h"/>
                                          </p:val>
                                        </p:tav>
                                      </p:tavLst>
                                    </p:anim>
                                    <p:anim calcmode="lin" valueType="num">
                                      <p:cBhvr>
                                        <p:cTn id="68" dur="500" fill="hold"/>
                                        <p:tgtEl>
                                          <p:spTgt spid="14"/>
                                        </p:tgtEl>
                                        <p:attrNameLst>
                                          <p:attrName>ppt_x</p:attrName>
                                        </p:attrNameLst>
                                      </p:cBhvr>
                                      <p:tavLst>
                                        <p:tav tm="0">
                                          <p:val>
                                            <p:fltVal val="0.5"/>
                                          </p:val>
                                        </p:tav>
                                        <p:tav tm="100000">
                                          <p:val>
                                            <p:strVal val="#ppt_x"/>
                                          </p:val>
                                        </p:tav>
                                      </p:tavLst>
                                    </p:anim>
                                    <p:anim calcmode="lin" valueType="num">
                                      <p:cBhvr>
                                        <p:cTn id="69" dur="500" fill="hold"/>
                                        <p:tgtEl>
                                          <p:spTgt spid="14"/>
                                        </p:tgtEl>
                                        <p:attrNameLst>
                                          <p:attrName>ppt_y</p:attrName>
                                        </p:attrNameLst>
                                      </p:cBhvr>
                                      <p:tavLst>
                                        <p:tav tm="0">
                                          <p:val>
                                            <p:strVal val="1+(6*min(max(#ppt_w*#ppt_h,.3),1)-7.4)/-.7*#ppt_h/2"/>
                                          </p:val>
                                        </p:tav>
                                        <p:tav tm="100000">
                                          <p:val>
                                            <p:strVal val="#ppt_y"/>
                                          </p:val>
                                        </p:tav>
                                      </p:tavLst>
                                    </p:anim>
                                  </p:childTnLst>
                                </p:cTn>
                              </p:par>
                            </p:childTnLst>
                          </p:cTn>
                        </p:par>
                        <p:par>
                          <p:cTn id="70" fill="hold">
                            <p:stCondLst>
                              <p:cond delay="7100"/>
                            </p:stCondLst>
                            <p:childTnLst>
                              <p:par>
                                <p:cTn id="71" presetID="16" presetClass="entr" presetSubtype="21"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barn(inVertical)">
                                      <p:cBhvr>
                                        <p:cTn id="73" dur="500"/>
                                        <p:tgtEl>
                                          <p:spTgt spid="16"/>
                                        </p:tgtEl>
                                      </p:cBhvr>
                                    </p:animEffect>
                                  </p:childTnLst>
                                </p:cTn>
                              </p:par>
                            </p:childTnLst>
                          </p:cTn>
                        </p:par>
                        <p:par>
                          <p:cTn id="74" fill="hold">
                            <p:stCondLst>
                              <p:cond delay="7600"/>
                            </p:stCondLst>
                            <p:childTnLst>
                              <p:par>
                                <p:cTn id="75" presetID="16" presetClass="entr" presetSubtype="21"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barn(inVertical)">
                                      <p:cBhvr>
                                        <p:cTn id="77" dur="500"/>
                                        <p:tgtEl>
                                          <p:spTgt spid="17"/>
                                        </p:tgtEl>
                                      </p:cBhvr>
                                    </p:animEffect>
                                  </p:childTnLst>
                                </p:cTn>
                              </p:par>
                            </p:childTnLst>
                          </p:cTn>
                        </p:par>
                        <p:par>
                          <p:cTn id="78" fill="hold">
                            <p:stCondLst>
                              <p:cond delay="8100"/>
                            </p:stCondLst>
                            <p:childTnLst>
                              <p:par>
                                <p:cTn id="79" presetID="16" presetClass="entr" presetSubtype="21"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barn(inVertical)">
                                      <p:cBhvr>
                                        <p:cTn id="81" dur="500"/>
                                        <p:tgtEl>
                                          <p:spTgt spid="18"/>
                                        </p:tgtEl>
                                      </p:cBhvr>
                                    </p:animEffect>
                                  </p:childTnLst>
                                </p:cTn>
                              </p:par>
                            </p:childTnLst>
                          </p:cTn>
                        </p:par>
                        <p:par>
                          <p:cTn id="82" fill="hold">
                            <p:stCondLst>
                              <p:cond delay="8600"/>
                            </p:stCondLst>
                            <p:childTnLst>
                              <p:par>
                                <p:cTn id="83" presetID="16" presetClass="entr" presetSubtype="21"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barn(inVertical)">
                                      <p:cBhvr>
                                        <p:cTn id="85" dur="500"/>
                                        <p:tgtEl>
                                          <p:spTgt spid="19"/>
                                        </p:tgtEl>
                                      </p:cBhvr>
                                    </p:animEffect>
                                  </p:childTnLst>
                                </p:cTn>
                              </p:par>
                            </p:childTnLst>
                          </p:cTn>
                        </p:par>
                        <p:par>
                          <p:cTn id="86" fill="hold">
                            <p:stCondLst>
                              <p:cond delay="9100"/>
                            </p:stCondLst>
                            <p:childTnLst>
                              <p:par>
                                <p:cTn id="87" presetID="16" presetClass="entr" presetSubtype="21" fill="hold" grpId="0"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barn(inVertical)">
                                      <p:cBhvr>
                                        <p:cTn id="89" dur="500"/>
                                        <p:tgtEl>
                                          <p:spTgt spid="20"/>
                                        </p:tgtEl>
                                      </p:cBhvr>
                                    </p:animEffect>
                                  </p:childTnLst>
                                </p:cTn>
                              </p:par>
                            </p:childTnLst>
                          </p:cTn>
                        </p:par>
                        <p:par>
                          <p:cTn id="90" fill="hold">
                            <p:stCondLst>
                              <p:cond delay="9600"/>
                            </p:stCondLst>
                            <p:childTnLst>
                              <p:par>
                                <p:cTn id="91" presetID="16" presetClass="entr" presetSubtype="21" fill="hold" grpId="0"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barn(inVertical)">
                                      <p:cBhvr>
                                        <p:cTn id="93" dur="500"/>
                                        <p:tgtEl>
                                          <p:spTgt spid="21"/>
                                        </p:tgtEl>
                                      </p:cBhvr>
                                    </p:animEffect>
                                  </p:childTnLst>
                                </p:cTn>
                              </p:par>
                            </p:childTnLst>
                          </p:cTn>
                        </p:par>
                        <p:par>
                          <p:cTn id="94" fill="hold">
                            <p:stCondLst>
                              <p:cond delay="10100"/>
                            </p:stCondLst>
                            <p:childTnLst>
                              <p:par>
                                <p:cTn id="95" presetID="16" presetClass="entr" presetSubtype="21"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barn(inVertical)">
                                      <p:cBhvr>
                                        <p:cTn id="97" dur="500"/>
                                        <p:tgtEl>
                                          <p:spTgt spid="22"/>
                                        </p:tgtEl>
                                      </p:cBhvr>
                                    </p:animEffect>
                                  </p:childTnLst>
                                </p:cTn>
                              </p:par>
                            </p:childTnLst>
                          </p:cTn>
                        </p:par>
                        <p:par>
                          <p:cTn id="98" fill="hold">
                            <p:stCondLst>
                              <p:cond delay="10600"/>
                            </p:stCondLst>
                            <p:childTnLst>
                              <p:par>
                                <p:cTn id="99" presetID="16" presetClass="entr" presetSubtype="21"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barn(inVertical)">
                                      <p:cBhvr>
                                        <p:cTn id="10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33908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团队扩大计划</a:t>
            </a:r>
          </a:p>
        </p:txBody>
      </p:sp>
      <p:sp>
        <p:nvSpPr>
          <p:cNvPr id="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Team Expansion Plan</a:t>
            </a:r>
          </a:p>
        </p:txBody>
      </p:sp>
      <p:grpSp>
        <p:nvGrpSpPr>
          <p:cNvPr id="4" name="组合 3"/>
          <p:cNvGrpSpPr/>
          <p:nvPr/>
        </p:nvGrpSpPr>
        <p:grpSpPr>
          <a:xfrm>
            <a:off x="2262347" y="3304051"/>
            <a:ext cx="7819796" cy="1768475"/>
            <a:chOff x="1601528" y="2724944"/>
            <a:chExt cx="5864847" cy="1075184"/>
          </a:xfrm>
        </p:grpSpPr>
        <p:cxnSp>
          <p:nvCxnSpPr>
            <p:cNvPr id="5" name="Straight Connector 30"/>
            <p:cNvCxnSpPr/>
            <p:nvPr/>
          </p:nvCxnSpPr>
          <p:spPr>
            <a:xfrm>
              <a:off x="1601528"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35"/>
            <p:cNvCxnSpPr/>
            <p:nvPr/>
          </p:nvCxnSpPr>
          <p:spPr>
            <a:xfrm>
              <a:off x="3067740"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2"/>
            <p:cNvCxnSpPr/>
            <p:nvPr/>
          </p:nvCxnSpPr>
          <p:spPr>
            <a:xfrm>
              <a:off x="4533952"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63"/>
            <p:cNvCxnSpPr/>
            <p:nvPr/>
          </p:nvCxnSpPr>
          <p:spPr>
            <a:xfrm>
              <a:off x="6000164"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67"/>
            <p:cNvCxnSpPr/>
            <p:nvPr/>
          </p:nvCxnSpPr>
          <p:spPr>
            <a:xfrm>
              <a:off x="7466375" y="2724944"/>
              <a:ext cx="0" cy="1075184"/>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77" descr="F:\Trabajos\Envato\Graphic River\Mica PPT\mountains.png"/>
          <p:cNvPicPr>
            <a:picLocks noChangeAspect="1" noChangeArrowheads="1"/>
          </p:cNvPicPr>
          <p:nvPr/>
        </p:nvPicPr>
        <p:blipFill rotWithShape="1">
          <a:blip r:embed="rId3" cstate="print">
            <a:graysc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1118659" y="4009023"/>
            <a:ext cx="9956800" cy="106350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6" name="文本1"/>
          <p:cNvSpPr>
            <a:spLocks noChangeArrowheads="1"/>
          </p:cNvSpPr>
          <p:nvPr/>
        </p:nvSpPr>
        <p:spPr bwMode="gray">
          <a:xfrm>
            <a:off x="3280433" y="5035547"/>
            <a:ext cx="5255025" cy="1189040"/>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a:lnSpc>
                <a:spcPct val="120000"/>
              </a:lnSpc>
              <a:defRPr/>
            </a:pPr>
            <a:r>
              <a:rPr lang="zh-CN" altLang="en-US" sz="12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200" dirty="0">
              <a:solidFill>
                <a:schemeClr val="tx1">
                  <a:lumMod val="50000"/>
                  <a:lumOff val="50000"/>
                </a:schemeClr>
              </a:solidFill>
              <a:latin typeface="微软雅黑" pitchFamily="34" charset="-122"/>
              <a:ea typeface="微软雅黑" pitchFamily="34" charset="-122"/>
            </a:endParaRPr>
          </a:p>
        </p:txBody>
      </p:sp>
      <p:grpSp>
        <p:nvGrpSpPr>
          <p:cNvPr id="38" name="组合 37"/>
          <p:cNvGrpSpPr/>
          <p:nvPr/>
        </p:nvGrpSpPr>
        <p:grpSpPr>
          <a:xfrm>
            <a:off x="-76075" y="1966578"/>
            <a:ext cx="3040629" cy="3112479"/>
            <a:chOff x="2160003" y="2746644"/>
            <a:chExt cx="3526233" cy="3609554"/>
          </a:xfrm>
        </p:grpSpPr>
        <p:pic>
          <p:nvPicPr>
            <p:cNvPr id="40" name="图片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1" name="椭圆 40"/>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p:cNvGrpSpPr/>
          <p:nvPr/>
        </p:nvGrpSpPr>
        <p:grpSpPr>
          <a:xfrm>
            <a:off x="1816121" y="1966578"/>
            <a:ext cx="3166961" cy="3243112"/>
            <a:chOff x="5528177" y="3619500"/>
            <a:chExt cx="3565023" cy="3650745"/>
          </a:xfrm>
        </p:grpSpPr>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6" name="椭圆 4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3834649" y="1966578"/>
            <a:ext cx="3040629" cy="3112479"/>
            <a:chOff x="2160003" y="2746644"/>
            <a:chExt cx="3526233" cy="3609554"/>
          </a:xfrm>
        </p:grpSpPr>
        <p:pic>
          <p:nvPicPr>
            <p:cNvPr id="48" name="图片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49" name="椭圆 4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726845" y="1966578"/>
            <a:ext cx="3166961" cy="3243112"/>
            <a:chOff x="5528177" y="3619500"/>
            <a:chExt cx="3565023" cy="3650745"/>
          </a:xfrm>
        </p:grpSpPr>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a:off x="7778277" y="2024290"/>
            <a:ext cx="3040629" cy="3112479"/>
            <a:chOff x="2160003" y="2746644"/>
            <a:chExt cx="3526233" cy="3609554"/>
          </a:xfrm>
        </p:grpSpPr>
        <p:pic>
          <p:nvPicPr>
            <p:cNvPr id="54" name="图片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5" name="椭圆 5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37"/>
          <p:cNvSpPr>
            <a:spLocks noChangeArrowheads="1"/>
          </p:cNvSpPr>
          <p:nvPr/>
        </p:nvSpPr>
        <p:spPr bwMode="auto">
          <a:xfrm>
            <a:off x="1643364"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创新务实</a:t>
            </a:r>
            <a:endParaRPr lang="zh-CN" altLang="en-US" sz="2133" dirty="0">
              <a:solidFill>
                <a:schemeClr val="bg1"/>
              </a:solidFill>
              <a:sym typeface="微软雅黑" pitchFamily="34" charset="-122"/>
            </a:endParaRPr>
          </a:p>
        </p:txBody>
      </p:sp>
      <p:sp>
        <p:nvSpPr>
          <p:cNvPr id="27" name="文本框 37"/>
          <p:cNvSpPr>
            <a:spLocks noChangeArrowheads="1"/>
          </p:cNvSpPr>
          <p:nvPr/>
        </p:nvSpPr>
        <p:spPr bwMode="auto">
          <a:xfrm>
            <a:off x="3650584"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tx1">
                    <a:lumMod val="50000"/>
                    <a:lumOff val="50000"/>
                  </a:schemeClr>
                </a:solidFill>
              </a:rPr>
              <a:t>超越自我</a:t>
            </a:r>
            <a:endParaRPr lang="zh-CN" altLang="en-US" sz="2133" dirty="0">
              <a:solidFill>
                <a:schemeClr val="tx1">
                  <a:lumMod val="50000"/>
                  <a:lumOff val="50000"/>
                </a:schemeClr>
              </a:solidFill>
              <a:sym typeface="微软雅黑" pitchFamily="34" charset="-122"/>
            </a:endParaRPr>
          </a:p>
        </p:txBody>
      </p:sp>
      <p:sp>
        <p:nvSpPr>
          <p:cNvPr id="28" name="文本框 37"/>
          <p:cNvSpPr>
            <a:spLocks noChangeArrowheads="1"/>
          </p:cNvSpPr>
          <p:nvPr/>
        </p:nvSpPr>
        <p:spPr bwMode="auto">
          <a:xfrm>
            <a:off x="5568595"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追求卓越</a:t>
            </a:r>
            <a:endParaRPr lang="zh-CN" altLang="en-US" sz="2133" dirty="0">
              <a:solidFill>
                <a:schemeClr val="bg1"/>
              </a:solidFill>
              <a:sym typeface="微软雅黑" pitchFamily="34" charset="-122"/>
            </a:endParaRPr>
          </a:p>
        </p:txBody>
      </p:sp>
      <p:sp>
        <p:nvSpPr>
          <p:cNvPr id="29" name="文本框 37"/>
          <p:cNvSpPr>
            <a:spLocks noChangeArrowheads="1"/>
          </p:cNvSpPr>
          <p:nvPr/>
        </p:nvSpPr>
        <p:spPr bwMode="auto">
          <a:xfrm>
            <a:off x="7531209"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tx1">
                    <a:lumMod val="50000"/>
                    <a:lumOff val="50000"/>
                  </a:schemeClr>
                </a:solidFill>
              </a:rPr>
              <a:t>团结奋斗</a:t>
            </a:r>
            <a:endParaRPr lang="zh-CN" altLang="en-US" sz="2133" dirty="0">
              <a:solidFill>
                <a:schemeClr val="tx1">
                  <a:lumMod val="50000"/>
                  <a:lumOff val="50000"/>
                </a:schemeClr>
              </a:solidFill>
              <a:sym typeface="微软雅黑" pitchFamily="34" charset="-122"/>
            </a:endParaRPr>
          </a:p>
        </p:txBody>
      </p:sp>
      <p:sp>
        <p:nvSpPr>
          <p:cNvPr id="30" name="文本框 37"/>
          <p:cNvSpPr>
            <a:spLocks noChangeArrowheads="1"/>
          </p:cNvSpPr>
          <p:nvPr/>
        </p:nvSpPr>
        <p:spPr bwMode="auto">
          <a:xfrm>
            <a:off x="9523560" y="2443969"/>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133" dirty="0">
                <a:solidFill>
                  <a:schemeClr val="bg1"/>
                </a:solidFill>
              </a:rPr>
              <a:t>敢于创新</a:t>
            </a:r>
            <a:endParaRPr lang="zh-CN" altLang="en-US" sz="2133" dirty="0">
              <a:solidFill>
                <a:schemeClr val="bg1"/>
              </a:solidFill>
              <a:sym typeface="微软雅黑" pitchFamily="34" charset="-122"/>
            </a:endParaRPr>
          </a:p>
        </p:txBody>
      </p:sp>
      <p:sp>
        <p:nvSpPr>
          <p:cNvPr id="31" name="矩形 30"/>
          <p:cNvSpPr/>
          <p:nvPr/>
        </p:nvSpPr>
        <p:spPr>
          <a:xfrm>
            <a:off x="1699272" y="2790046"/>
            <a:ext cx="1340537" cy="215450"/>
          </a:xfrm>
          <a:prstGeom prst="rect">
            <a:avLst/>
          </a:prstGeom>
          <a:noFill/>
          <a:ln>
            <a:noFill/>
          </a:ln>
        </p:spPr>
        <p:txBody>
          <a:bodyPr wrap="square" lIns="91443" tIns="45723" rIns="91443" bIns="45723">
            <a:spAutoFit/>
          </a:bodyPr>
          <a:lstStyle/>
          <a:p>
            <a:r>
              <a:rPr lang="en-US" altLang="zh-CN" sz="800" dirty="0">
                <a:solidFill>
                  <a:schemeClr val="bg1"/>
                </a:solidFill>
                <a:latin typeface="+mj-ea"/>
                <a:ea typeface="+mj-ea"/>
              </a:rPr>
              <a:t>Pragmatic innovation</a:t>
            </a:r>
            <a:endParaRPr lang="zh-CN" altLang="en-US" sz="800" dirty="0">
              <a:solidFill>
                <a:schemeClr val="bg1"/>
              </a:solidFill>
              <a:latin typeface="+mj-ea"/>
              <a:ea typeface="+mj-ea"/>
            </a:endParaRPr>
          </a:p>
        </p:txBody>
      </p:sp>
      <p:sp>
        <p:nvSpPr>
          <p:cNvPr id="32" name="矩形 31"/>
          <p:cNvSpPr/>
          <p:nvPr/>
        </p:nvSpPr>
        <p:spPr>
          <a:xfrm>
            <a:off x="3771342" y="2790046"/>
            <a:ext cx="1340537" cy="215450"/>
          </a:xfrm>
          <a:prstGeom prst="rect">
            <a:avLst/>
          </a:prstGeom>
          <a:noFill/>
          <a:ln>
            <a:noFill/>
          </a:ln>
        </p:spPr>
        <p:txBody>
          <a:bodyPr wrap="square" lIns="91443" tIns="45723" rIns="91443" bIns="45723">
            <a:spAutoFit/>
          </a:bodyPr>
          <a:lstStyle/>
          <a:p>
            <a:r>
              <a:rPr lang="en-US" altLang="zh-CN" sz="800" dirty="0">
                <a:solidFill>
                  <a:schemeClr val="tx1">
                    <a:lumMod val="50000"/>
                    <a:lumOff val="50000"/>
                  </a:schemeClr>
                </a:solidFill>
                <a:latin typeface="+mj-ea"/>
                <a:ea typeface="+mj-ea"/>
              </a:rPr>
              <a:t>Transcendental ego</a:t>
            </a:r>
            <a:endParaRPr lang="zh-CN" altLang="en-US" sz="800" dirty="0">
              <a:solidFill>
                <a:schemeClr val="tx1">
                  <a:lumMod val="50000"/>
                  <a:lumOff val="50000"/>
                </a:schemeClr>
              </a:solidFill>
              <a:latin typeface="+mj-ea"/>
              <a:ea typeface="+mj-ea"/>
            </a:endParaRPr>
          </a:p>
        </p:txBody>
      </p:sp>
      <p:sp>
        <p:nvSpPr>
          <p:cNvPr id="33" name="矩形 32"/>
          <p:cNvSpPr/>
          <p:nvPr/>
        </p:nvSpPr>
        <p:spPr>
          <a:xfrm>
            <a:off x="5589984" y="2804560"/>
            <a:ext cx="1340537" cy="215450"/>
          </a:xfrm>
          <a:prstGeom prst="rect">
            <a:avLst/>
          </a:prstGeom>
          <a:noFill/>
          <a:ln>
            <a:noFill/>
          </a:ln>
        </p:spPr>
        <p:txBody>
          <a:bodyPr wrap="square" lIns="91443" tIns="45723" rIns="91443" bIns="45723">
            <a:spAutoFit/>
          </a:bodyPr>
          <a:lstStyle/>
          <a:p>
            <a:r>
              <a:rPr lang="en-US" altLang="zh-CN" sz="800" dirty="0">
                <a:solidFill>
                  <a:schemeClr val="bg1"/>
                </a:solidFill>
                <a:latin typeface="+mj-ea"/>
                <a:ea typeface="+mj-ea"/>
              </a:rPr>
              <a:t>Pursuit of excellence</a:t>
            </a:r>
            <a:endParaRPr lang="zh-CN" altLang="en-US" sz="800" dirty="0">
              <a:solidFill>
                <a:schemeClr val="bg1"/>
              </a:solidFill>
              <a:latin typeface="+mj-ea"/>
              <a:ea typeface="+mj-ea"/>
            </a:endParaRPr>
          </a:p>
        </p:txBody>
      </p:sp>
      <p:sp>
        <p:nvSpPr>
          <p:cNvPr id="34" name="矩形 33"/>
          <p:cNvSpPr/>
          <p:nvPr/>
        </p:nvSpPr>
        <p:spPr>
          <a:xfrm>
            <a:off x="7512720" y="2819074"/>
            <a:ext cx="1340537" cy="215450"/>
          </a:xfrm>
          <a:prstGeom prst="rect">
            <a:avLst/>
          </a:prstGeom>
          <a:noFill/>
          <a:ln>
            <a:noFill/>
          </a:ln>
        </p:spPr>
        <p:txBody>
          <a:bodyPr wrap="square" lIns="91443" tIns="45723" rIns="91443" bIns="45723">
            <a:spAutoFit/>
          </a:bodyPr>
          <a:lstStyle/>
          <a:p>
            <a:pPr algn="ctr"/>
            <a:r>
              <a:rPr lang="en-US" altLang="zh-CN" sz="800" dirty="0">
                <a:solidFill>
                  <a:schemeClr val="tx1">
                    <a:lumMod val="50000"/>
                    <a:lumOff val="50000"/>
                  </a:schemeClr>
                </a:solidFill>
                <a:latin typeface="+mj-ea"/>
                <a:ea typeface="+mj-ea"/>
              </a:rPr>
              <a:t>United struggle</a:t>
            </a:r>
            <a:endParaRPr lang="zh-CN" altLang="en-US" sz="800" dirty="0">
              <a:solidFill>
                <a:schemeClr val="tx1">
                  <a:lumMod val="50000"/>
                  <a:lumOff val="50000"/>
                </a:schemeClr>
              </a:solidFill>
              <a:latin typeface="+mj-ea"/>
              <a:ea typeface="+mj-ea"/>
            </a:endParaRPr>
          </a:p>
        </p:txBody>
      </p:sp>
      <p:sp>
        <p:nvSpPr>
          <p:cNvPr id="35" name="矩形 34"/>
          <p:cNvSpPr/>
          <p:nvPr/>
        </p:nvSpPr>
        <p:spPr>
          <a:xfrm>
            <a:off x="9528013" y="2819074"/>
            <a:ext cx="1340537" cy="215450"/>
          </a:xfrm>
          <a:prstGeom prst="rect">
            <a:avLst/>
          </a:prstGeom>
          <a:noFill/>
          <a:ln>
            <a:noFill/>
          </a:ln>
        </p:spPr>
        <p:txBody>
          <a:bodyPr wrap="square" lIns="91443" tIns="45723" rIns="91443" bIns="45723">
            <a:spAutoFit/>
          </a:bodyPr>
          <a:lstStyle/>
          <a:p>
            <a:pPr algn="ctr"/>
            <a:r>
              <a:rPr lang="en-US" altLang="zh-CN" sz="800" dirty="0">
                <a:solidFill>
                  <a:schemeClr val="bg1"/>
                </a:solidFill>
                <a:latin typeface="+mj-ea"/>
                <a:ea typeface="+mj-ea"/>
              </a:rPr>
              <a:t>Dare to innovate</a:t>
            </a:r>
            <a:endParaRPr lang="zh-CN" altLang="en-US" sz="800" dirty="0">
              <a:solidFill>
                <a:schemeClr val="bg1"/>
              </a:solidFill>
              <a:latin typeface="+mj-ea"/>
              <a:ea typeface="+mj-ea"/>
            </a:endParaRPr>
          </a:p>
        </p:txBody>
      </p:sp>
    </p:spTree>
    <p:extLst>
      <p:ext uri="{BB962C8B-B14F-4D97-AF65-F5344CB8AC3E}">
        <p14:creationId xmlns:p14="http://schemas.microsoft.com/office/powerpoint/2010/main" val="2961561382"/>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300"/>
                                </p:stCondLst>
                                <p:childTnLst>
                                  <p:par>
                                    <p:cTn id="20" presetID="2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 presetClass="entr" presetSubtype="1" accel="52000" fill="hold" nodeType="withEffect" p14:presetBounceEnd="68000">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14:bounceEnd="68000">
                                          <p:cBhvr additive="base">
                                            <p:cTn id="25" dur="1000" fill="hold"/>
                                            <p:tgtEl>
                                              <p:spTgt spid="38"/>
                                            </p:tgtEl>
                                            <p:attrNameLst>
                                              <p:attrName>ppt_x</p:attrName>
                                            </p:attrNameLst>
                                          </p:cBhvr>
                                          <p:tavLst>
                                            <p:tav tm="0">
                                              <p:val>
                                                <p:strVal val="#ppt_x"/>
                                              </p:val>
                                            </p:tav>
                                            <p:tav tm="100000">
                                              <p:val>
                                                <p:strVal val="#ppt_x"/>
                                              </p:val>
                                            </p:tav>
                                          </p:tavLst>
                                        </p:anim>
                                        <p:anim calcmode="lin" valueType="num" p14:bounceEnd="68000">
                                          <p:cBhvr additive="base">
                                            <p:cTn id="26" dur="1000" fill="hold"/>
                                            <p:tgtEl>
                                              <p:spTgt spid="38"/>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14:presetBounceEnd="68000">
                                      <p:stCondLst>
                                        <p:cond delay="200"/>
                                      </p:stCondLst>
                                      <p:childTnLst>
                                        <p:set>
                                          <p:cBhvr>
                                            <p:cTn id="28" dur="1" fill="hold">
                                              <p:stCondLst>
                                                <p:cond delay="0"/>
                                              </p:stCondLst>
                                            </p:cTn>
                                            <p:tgtEl>
                                              <p:spTgt spid="43"/>
                                            </p:tgtEl>
                                            <p:attrNameLst>
                                              <p:attrName>style.visibility</p:attrName>
                                            </p:attrNameLst>
                                          </p:cBhvr>
                                          <p:to>
                                            <p:strVal val="visible"/>
                                          </p:to>
                                        </p:set>
                                        <p:anim calcmode="lin" valueType="num" p14:bounceEnd="68000">
                                          <p:cBhvr additive="base">
                                            <p:cTn id="29" dur="1000" fill="hold"/>
                                            <p:tgtEl>
                                              <p:spTgt spid="43"/>
                                            </p:tgtEl>
                                            <p:attrNameLst>
                                              <p:attrName>ppt_x</p:attrName>
                                            </p:attrNameLst>
                                          </p:cBhvr>
                                          <p:tavLst>
                                            <p:tav tm="0">
                                              <p:val>
                                                <p:strVal val="#ppt_x"/>
                                              </p:val>
                                            </p:tav>
                                            <p:tav tm="100000">
                                              <p:val>
                                                <p:strVal val="#ppt_x"/>
                                              </p:val>
                                            </p:tav>
                                          </p:tavLst>
                                        </p:anim>
                                        <p:anim calcmode="lin" valueType="num" p14:bounceEnd="68000">
                                          <p:cBhvr additive="base">
                                            <p:cTn id="30" dur="1000" fill="hold"/>
                                            <p:tgtEl>
                                              <p:spTgt spid="4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14:presetBounceEnd="68000">
                                      <p:stCondLst>
                                        <p:cond delay="400"/>
                                      </p:stCondLst>
                                      <p:childTnLst>
                                        <p:set>
                                          <p:cBhvr>
                                            <p:cTn id="32" dur="1" fill="hold">
                                              <p:stCondLst>
                                                <p:cond delay="0"/>
                                              </p:stCondLst>
                                            </p:cTn>
                                            <p:tgtEl>
                                              <p:spTgt spid="47"/>
                                            </p:tgtEl>
                                            <p:attrNameLst>
                                              <p:attrName>style.visibility</p:attrName>
                                            </p:attrNameLst>
                                          </p:cBhvr>
                                          <p:to>
                                            <p:strVal val="visible"/>
                                          </p:to>
                                        </p:set>
                                        <p:anim calcmode="lin" valueType="num" p14:bounceEnd="68000">
                                          <p:cBhvr additive="base">
                                            <p:cTn id="33" dur="1000" fill="hold"/>
                                            <p:tgtEl>
                                              <p:spTgt spid="47"/>
                                            </p:tgtEl>
                                            <p:attrNameLst>
                                              <p:attrName>ppt_x</p:attrName>
                                            </p:attrNameLst>
                                          </p:cBhvr>
                                          <p:tavLst>
                                            <p:tav tm="0">
                                              <p:val>
                                                <p:strVal val="#ppt_x"/>
                                              </p:val>
                                            </p:tav>
                                            <p:tav tm="100000">
                                              <p:val>
                                                <p:strVal val="#ppt_x"/>
                                              </p:val>
                                            </p:tav>
                                          </p:tavLst>
                                        </p:anim>
                                        <p:anim calcmode="lin" valueType="num" p14:bounceEnd="68000">
                                          <p:cBhvr additive="base">
                                            <p:cTn id="34" dur="1000" fill="hold"/>
                                            <p:tgtEl>
                                              <p:spTgt spid="47"/>
                                            </p:tgtEl>
                                            <p:attrNameLst>
                                              <p:attrName>ppt_y</p:attrName>
                                            </p:attrNameLst>
                                          </p:cBhvr>
                                          <p:tavLst>
                                            <p:tav tm="0">
                                              <p:val>
                                                <p:strVal val="0-#ppt_h/2"/>
                                              </p:val>
                                            </p:tav>
                                            <p:tav tm="100000">
                                              <p:val>
                                                <p:strVal val="#ppt_y"/>
                                              </p:val>
                                            </p:tav>
                                          </p:tavLst>
                                        </p:anim>
                                      </p:childTnLst>
                                    </p:cTn>
                                  </p:par>
                                  <p:par>
                                    <p:cTn id="35" presetID="2" presetClass="entr" presetSubtype="1" accel="52000" fill="hold" nodeType="withEffect" p14:presetBounceEnd="68000">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14:bounceEnd="68000">
                                          <p:cBhvr additive="base">
                                            <p:cTn id="37" dur="1000" fill="hold"/>
                                            <p:tgtEl>
                                              <p:spTgt spid="50"/>
                                            </p:tgtEl>
                                            <p:attrNameLst>
                                              <p:attrName>ppt_x</p:attrName>
                                            </p:attrNameLst>
                                          </p:cBhvr>
                                          <p:tavLst>
                                            <p:tav tm="0">
                                              <p:val>
                                                <p:strVal val="#ppt_x"/>
                                              </p:val>
                                            </p:tav>
                                            <p:tav tm="100000">
                                              <p:val>
                                                <p:strVal val="#ppt_x"/>
                                              </p:val>
                                            </p:tav>
                                          </p:tavLst>
                                        </p:anim>
                                        <p:anim calcmode="lin" valueType="num" p14:bounceEnd="68000">
                                          <p:cBhvr additive="base">
                                            <p:cTn id="38" dur="1000" fill="hold"/>
                                            <p:tgtEl>
                                              <p:spTgt spid="50"/>
                                            </p:tgtEl>
                                            <p:attrNameLst>
                                              <p:attrName>ppt_y</p:attrName>
                                            </p:attrNameLst>
                                          </p:cBhvr>
                                          <p:tavLst>
                                            <p:tav tm="0">
                                              <p:val>
                                                <p:strVal val="0-#ppt_h/2"/>
                                              </p:val>
                                            </p:tav>
                                            <p:tav tm="100000">
                                              <p:val>
                                                <p:strVal val="#ppt_y"/>
                                              </p:val>
                                            </p:tav>
                                          </p:tavLst>
                                        </p:anim>
                                      </p:childTnLst>
                                    </p:cTn>
                                  </p:par>
                                  <p:par>
                                    <p:cTn id="39" presetID="2" presetClass="entr" presetSubtype="1" accel="52000" fill="hold" nodeType="withEffect" p14:presetBounceEnd="68000">
                                      <p:stCondLst>
                                        <p:cond delay="800"/>
                                      </p:stCondLst>
                                      <p:childTnLst>
                                        <p:set>
                                          <p:cBhvr>
                                            <p:cTn id="40" dur="1" fill="hold">
                                              <p:stCondLst>
                                                <p:cond delay="0"/>
                                              </p:stCondLst>
                                            </p:cTn>
                                            <p:tgtEl>
                                              <p:spTgt spid="53"/>
                                            </p:tgtEl>
                                            <p:attrNameLst>
                                              <p:attrName>style.visibility</p:attrName>
                                            </p:attrNameLst>
                                          </p:cBhvr>
                                          <p:to>
                                            <p:strVal val="visible"/>
                                          </p:to>
                                        </p:set>
                                        <p:anim calcmode="lin" valueType="num" p14:bounceEnd="68000">
                                          <p:cBhvr additive="base">
                                            <p:cTn id="41" dur="1000" fill="hold"/>
                                            <p:tgtEl>
                                              <p:spTgt spid="53"/>
                                            </p:tgtEl>
                                            <p:attrNameLst>
                                              <p:attrName>ppt_x</p:attrName>
                                            </p:attrNameLst>
                                          </p:cBhvr>
                                          <p:tavLst>
                                            <p:tav tm="0">
                                              <p:val>
                                                <p:strVal val="#ppt_x"/>
                                              </p:val>
                                            </p:tav>
                                            <p:tav tm="100000">
                                              <p:val>
                                                <p:strVal val="#ppt_x"/>
                                              </p:val>
                                            </p:tav>
                                          </p:tavLst>
                                        </p:anim>
                                        <p:anim calcmode="lin" valueType="num" p14:bounceEnd="68000">
                                          <p:cBhvr additive="base">
                                            <p:cTn id="42" dur="1000" fill="hold"/>
                                            <p:tgtEl>
                                              <p:spTgt spid="53"/>
                                            </p:tgtEl>
                                            <p:attrNameLst>
                                              <p:attrName>ppt_y</p:attrName>
                                            </p:attrNameLst>
                                          </p:cBhvr>
                                          <p:tavLst>
                                            <p:tav tm="0">
                                              <p:val>
                                                <p:strVal val="0-#ppt_h/2"/>
                                              </p:val>
                                            </p:tav>
                                            <p:tav tm="100000">
                                              <p:val>
                                                <p:strVal val="#ppt_y"/>
                                              </p:val>
                                            </p:tav>
                                          </p:tavLst>
                                        </p:anim>
                                      </p:childTnLst>
                                    </p:cTn>
                                  </p:par>
                                </p:childTnLst>
                              </p:cTn>
                            </p:par>
                            <p:par>
                              <p:cTn id="43" fill="hold">
                                <p:stCondLst>
                                  <p:cond delay="4100"/>
                                </p:stCondLst>
                                <p:childTnLst>
                                  <p:par>
                                    <p:cTn id="44" presetID="16" presetClass="entr" presetSubtype="2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arn(inVertical)">
                                          <p:cBhvr>
                                            <p:cTn id="49" dur="500"/>
                                            <p:tgtEl>
                                              <p:spTgt spid="2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inVertical)">
                                          <p:cBhvr>
                                            <p:cTn id="58" dur="500"/>
                                            <p:tgtEl>
                                              <p:spTgt spid="3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arn(inVertical)">
                                          <p:cBhvr>
                                            <p:cTn id="61" dur="500"/>
                                            <p:tgtEl>
                                              <p:spTgt spid="3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arn(inVertical)">
                                          <p:cBhvr>
                                            <p:cTn id="67" dur="500"/>
                                            <p:tgtEl>
                                              <p:spTgt spid="3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arn(inVertical)">
                                          <p:cBhvr>
                                            <p:cTn id="70" dur="500"/>
                                            <p:tgtEl>
                                              <p:spTgt spid="3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par>
                              <p:cTn id="74" fill="hold">
                                <p:stCondLst>
                                  <p:cond delay="4600"/>
                                </p:stCondLst>
                                <p:childTnLst>
                                  <p:par>
                                    <p:cTn id="75" presetID="22" presetClass="entr" presetSubtype="8"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26" grpId="0"/>
          <p:bldP spid="27" grpId="0"/>
          <p:bldP spid="28" grpId="0"/>
          <p:bldP spid="29" grpId="0"/>
          <p:bldP spid="30" grpId="0"/>
          <p:bldP spid="31" grpId="0"/>
          <p:bldP spid="32" grpId="0"/>
          <p:bldP spid="33" grpId="0"/>
          <p:bldP spid="34"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42"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300"/>
                                </p:stCondLst>
                                <p:childTnLst>
                                  <p:par>
                                    <p:cTn id="20" presetID="2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par>
                                    <p:cTn id="23" presetID="2" presetClass="entr" presetSubtype="1" accel="5200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1000" fill="hold"/>
                                            <p:tgtEl>
                                              <p:spTgt spid="38"/>
                                            </p:tgtEl>
                                            <p:attrNameLst>
                                              <p:attrName>ppt_x</p:attrName>
                                            </p:attrNameLst>
                                          </p:cBhvr>
                                          <p:tavLst>
                                            <p:tav tm="0">
                                              <p:val>
                                                <p:strVal val="#ppt_x"/>
                                              </p:val>
                                            </p:tav>
                                            <p:tav tm="100000">
                                              <p:val>
                                                <p:strVal val="#ppt_x"/>
                                              </p:val>
                                            </p:tav>
                                          </p:tavLst>
                                        </p:anim>
                                        <p:anim calcmode="lin" valueType="num">
                                          <p:cBhvr additive="base">
                                            <p:cTn id="26" dur="1000" fill="hold"/>
                                            <p:tgtEl>
                                              <p:spTgt spid="38"/>
                                            </p:tgtEl>
                                            <p:attrNameLst>
                                              <p:attrName>ppt_y</p:attrName>
                                            </p:attrNameLst>
                                          </p:cBhvr>
                                          <p:tavLst>
                                            <p:tav tm="0">
                                              <p:val>
                                                <p:strVal val="0-#ppt_h/2"/>
                                              </p:val>
                                            </p:tav>
                                            <p:tav tm="100000">
                                              <p:val>
                                                <p:strVal val="#ppt_y"/>
                                              </p:val>
                                            </p:tav>
                                          </p:tavLst>
                                        </p:anim>
                                      </p:childTnLst>
                                    </p:cTn>
                                  </p:par>
                                  <p:par>
                                    <p:cTn id="27" presetID="2" presetClass="entr" presetSubtype="1" accel="52000" fill="hold" nodeType="withEffect">
                                      <p:stCondLst>
                                        <p:cond delay="20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1000" fill="hold"/>
                                            <p:tgtEl>
                                              <p:spTgt spid="43"/>
                                            </p:tgtEl>
                                            <p:attrNameLst>
                                              <p:attrName>ppt_x</p:attrName>
                                            </p:attrNameLst>
                                          </p:cBhvr>
                                          <p:tavLst>
                                            <p:tav tm="0">
                                              <p:val>
                                                <p:strVal val="#ppt_x"/>
                                              </p:val>
                                            </p:tav>
                                            <p:tav tm="100000">
                                              <p:val>
                                                <p:strVal val="#ppt_x"/>
                                              </p:val>
                                            </p:tav>
                                          </p:tavLst>
                                        </p:anim>
                                        <p:anim calcmode="lin" valueType="num">
                                          <p:cBhvr additive="base">
                                            <p:cTn id="30" dur="1000" fill="hold"/>
                                            <p:tgtEl>
                                              <p:spTgt spid="43"/>
                                            </p:tgtEl>
                                            <p:attrNameLst>
                                              <p:attrName>ppt_y</p:attrName>
                                            </p:attrNameLst>
                                          </p:cBhvr>
                                          <p:tavLst>
                                            <p:tav tm="0">
                                              <p:val>
                                                <p:strVal val="0-#ppt_h/2"/>
                                              </p:val>
                                            </p:tav>
                                            <p:tav tm="100000">
                                              <p:val>
                                                <p:strVal val="#ppt_y"/>
                                              </p:val>
                                            </p:tav>
                                          </p:tavLst>
                                        </p:anim>
                                      </p:childTnLst>
                                    </p:cTn>
                                  </p:par>
                                  <p:par>
                                    <p:cTn id="31" presetID="2" presetClass="entr" presetSubtype="1" accel="52000" fill="hold" nodeType="withEffect">
                                      <p:stCondLst>
                                        <p:cond delay="40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1000" fill="hold"/>
                                            <p:tgtEl>
                                              <p:spTgt spid="47"/>
                                            </p:tgtEl>
                                            <p:attrNameLst>
                                              <p:attrName>ppt_x</p:attrName>
                                            </p:attrNameLst>
                                          </p:cBhvr>
                                          <p:tavLst>
                                            <p:tav tm="0">
                                              <p:val>
                                                <p:strVal val="#ppt_x"/>
                                              </p:val>
                                            </p:tav>
                                            <p:tav tm="100000">
                                              <p:val>
                                                <p:strVal val="#ppt_x"/>
                                              </p:val>
                                            </p:tav>
                                          </p:tavLst>
                                        </p:anim>
                                        <p:anim calcmode="lin" valueType="num">
                                          <p:cBhvr additive="base">
                                            <p:cTn id="34" dur="1000" fill="hold"/>
                                            <p:tgtEl>
                                              <p:spTgt spid="47"/>
                                            </p:tgtEl>
                                            <p:attrNameLst>
                                              <p:attrName>ppt_y</p:attrName>
                                            </p:attrNameLst>
                                          </p:cBhvr>
                                          <p:tavLst>
                                            <p:tav tm="0">
                                              <p:val>
                                                <p:strVal val="0-#ppt_h/2"/>
                                              </p:val>
                                            </p:tav>
                                            <p:tav tm="100000">
                                              <p:val>
                                                <p:strVal val="#ppt_y"/>
                                              </p:val>
                                            </p:tav>
                                          </p:tavLst>
                                        </p:anim>
                                      </p:childTnLst>
                                    </p:cTn>
                                  </p:par>
                                  <p:par>
                                    <p:cTn id="35" presetID="2" presetClass="entr" presetSubtype="1" accel="52000" fill="hold" nodeType="withEffect">
                                      <p:stCondLst>
                                        <p:cond delay="60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1000" fill="hold"/>
                                            <p:tgtEl>
                                              <p:spTgt spid="50"/>
                                            </p:tgtEl>
                                            <p:attrNameLst>
                                              <p:attrName>ppt_x</p:attrName>
                                            </p:attrNameLst>
                                          </p:cBhvr>
                                          <p:tavLst>
                                            <p:tav tm="0">
                                              <p:val>
                                                <p:strVal val="#ppt_x"/>
                                              </p:val>
                                            </p:tav>
                                            <p:tav tm="100000">
                                              <p:val>
                                                <p:strVal val="#ppt_x"/>
                                              </p:val>
                                            </p:tav>
                                          </p:tavLst>
                                        </p:anim>
                                        <p:anim calcmode="lin" valueType="num">
                                          <p:cBhvr additive="base">
                                            <p:cTn id="38" dur="1000" fill="hold"/>
                                            <p:tgtEl>
                                              <p:spTgt spid="50"/>
                                            </p:tgtEl>
                                            <p:attrNameLst>
                                              <p:attrName>ppt_y</p:attrName>
                                            </p:attrNameLst>
                                          </p:cBhvr>
                                          <p:tavLst>
                                            <p:tav tm="0">
                                              <p:val>
                                                <p:strVal val="0-#ppt_h/2"/>
                                              </p:val>
                                            </p:tav>
                                            <p:tav tm="100000">
                                              <p:val>
                                                <p:strVal val="#ppt_y"/>
                                              </p:val>
                                            </p:tav>
                                          </p:tavLst>
                                        </p:anim>
                                      </p:childTnLst>
                                    </p:cTn>
                                  </p:par>
                                  <p:par>
                                    <p:cTn id="39" presetID="2" presetClass="entr" presetSubtype="1" accel="52000" fill="hold" nodeType="withEffect">
                                      <p:stCondLst>
                                        <p:cond delay="80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1000" fill="hold"/>
                                            <p:tgtEl>
                                              <p:spTgt spid="53"/>
                                            </p:tgtEl>
                                            <p:attrNameLst>
                                              <p:attrName>ppt_x</p:attrName>
                                            </p:attrNameLst>
                                          </p:cBhvr>
                                          <p:tavLst>
                                            <p:tav tm="0">
                                              <p:val>
                                                <p:strVal val="#ppt_x"/>
                                              </p:val>
                                            </p:tav>
                                            <p:tav tm="100000">
                                              <p:val>
                                                <p:strVal val="#ppt_x"/>
                                              </p:val>
                                            </p:tav>
                                          </p:tavLst>
                                        </p:anim>
                                        <p:anim calcmode="lin" valueType="num">
                                          <p:cBhvr additive="base">
                                            <p:cTn id="42" dur="1000" fill="hold"/>
                                            <p:tgtEl>
                                              <p:spTgt spid="53"/>
                                            </p:tgtEl>
                                            <p:attrNameLst>
                                              <p:attrName>ppt_y</p:attrName>
                                            </p:attrNameLst>
                                          </p:cBhvr>
                                          <p:tavLst>
                                            <p:tav tm="0">
                                              <p:val>
                                                <p:strVal val="0-#ppt_h/2"/>
                                              </p:val>
                                            </p:tav>
                                            <p:tav tm="100000">
                                              <p:val>
                                                <p:strVal val="#ppt_y"/>
                                              </p:val>
                                            </p:tav>
                                          </p:tavLst>
                                        </p:anim>
                                      </p:childTnLst>
                                    </p:cTn>
                                  </p:par>
                                </p:childTnLst>
                              </p:cTn>
                            </p:par>
                            <p:par>
                              <p:cTn id="43" fill="hold">
                                <p:stCondLst>
                                  <p:cond delay="4100"/>
                                </p:stCondLst>
                                <p:childTnLst>
                                  <p:par>
                                    <p:cTn id="44" presetID="16" presetClass="entr" presetSubtype="21"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barn(inVertical)">
                                          <p:cBhvr>
                                            <p:cTn id="49" dur="500"/>
                                            <p:tgtEl>
                                              <p:spTgt spid="27"/>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barn(inVertical)">
                                          <p:cBhvr>
                                            <p:cTn id="52" dur="500"/>
                                            <p:tgtEl>
                                              <p:spTgt spid="2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barn(inVertical)">
                                          <p:cBhvr>
                                            <p:cTn id="58" dur="500"/>
                                            <p:tgtEl>
                                              <p:spTgt spid="3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barn(inVertical)">
                                          <p:cBhvr>
                                            <p:cTn id="61" dur="500"/>
                                            <p:tgtEl>
                                              <p:spTgt spid="31"/>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arn(inVertical)">
                                          <p:cBhvr>
                                            <p:cTn id="64" dur="500"/>
                                            <p:tgtEl>
                                              <p:spTgt spid="32"/>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arn(inVertical)">
                                          <p:cBhvr>
                                            <p:cTn id="67" dur="500"/>
                                            <p:tgtEl>
                                              <p:spTgt spid="33"/>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barn(inVertical)">
                                          <p:cBhvr>
                                            <p:cTn id="70" dur="500"/>
                                            <p:tgtEl>
                                              <p:spTgt spid="34"/>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par>
                              <p:cTn id="74" fill="hold">
                                <p:stCondLst>
                                  <p:cond delay="4600"/>
                                </p:stCondLst>
                                <p:childTnLst>
                                  <p:par>
                                    <p:cTn id="75" presetID="22" presetClass="entr" presetSubtype="8"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left)">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6" grpId="0"/>
          <p:bldP spid="26" grpId="0"/>
          <p:bldP spid="27" grpId="0"/>
          <p:bldP spid="28" grpId="0"/>
          <p:bldP spid="29" grpId="0"/>
          <p:bldP spid="30" grpId="0"/>
          <p:bldP spid="31" grpId="0"/>
          <p:bldP spid="32" grpId="0"/>
          <p:bldP spid="33" grpId="0"/>
          <p:bldP spid="34" grpId="0"/>
          <p:bldP spid="35"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角星 3"/>
          <p:cNvSpPr/>
          <p:nvPr/>
        </p:nvSpPr>
        <p:spPr>
          <a:xfrm>
            <a:off x="2735442" y="2317676"/>
            <a:ext cx="2887133" cy="2887133"/>
          </a:xfrm>
          <a:prstGeom prst="star5">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itchFamily="34" charset="-122"/>
              <a:ea typeface="微软雅黑" pitchFamily="34" charset="-122"/>
            </a:endParaRPr>
          </a:p>
        </p:txBody>
      </p:sp>
      <p:grpSp>
        <p:nvGrpSpPr>
          <p:cNvPr id="41" name="组合 40"/>
          <p:cNvGrpSpPr/>
          <p:nvPr/>
        </p:nvGrpSpPr>
        <p:grpSpPr>
          <a:xfrm>
            <a:off x="4311982" y="3005546"/>
            <a:ext cx="1911876" cy="1957848"/>
            <a:chOff x="5528177" y="3619500"/>
            <a:chExt cx="3565023" cy="3650745"/>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3" name="椭圆 42"/>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3"/>
          <p:cNvSpPr>
            <a:spLocks noChangeArrowheads="1"/>
          </p:cNvSpPr>
          <p:nvPr/>
        </p:nvSpPr>
        <p:spPr bwMode="auto">
          <a:xfrm>
            <a:off x="740131" y="292026"/>
            <a:ext cx="1980011"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利益最大化</a:t>
            </a:r>
          </a:p>
        </p:txBody>
      </p:sp>
      <p:sp>
        <p:nvSpPr>
          <p:cNvPr id="3" name="文本框 37"/>
          <p:cNvSpPr txBox="1"/>
          <p:nvPr/>
        </p:nvSpPr>
        <p:spPr>
          <a:xfrm>
            <a:off x="2720142" y="553632"/>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Maximize The Benefits</a:t>
            </a:r>
          </a:p>
        </p:txBody>
      </p:sp>
      <p:sp>
        <p:nvSpPr>
          <p:cNvPr id="25" name="TextBox 23"/>
          <p:cNvSpPr txBox="1"/>
          <p:nvPr/>
        </p:nvSpPr>
        <p:spPr>
          <a:xfrm>
            <a:off x="7920203" y="2672732"/>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01</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sp>
        <p:nvSpPr>
          <p:cNvPr id="26" name="TextBox 24"/>
          <p:cNvSpPr txBox="1"/>
          <p:nvPr/>
        </p:nvSpPr>
        <p:spPr>
          <a:xfrm>
            <a:off x="7920203" y="3769798"/>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02</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sp>
        <p:nvSpPr>
          <p:cNvPr id="27" name="TextBox 25"/>
          <p:cNvSpPr txBox="1"/>
          <p:nvPr/>
        </p:nvSpPr>
        <p:spPr>
          <a:xfrm>
            <a:off x="7920203" y="4921926"/>
            <a:ext cx="3360375" cy="972767"/>
          </a:xfrm>
          <a:prstGeom prst="rect">
            <a:avLst/>
          </a:prstGeom>
          <a:noFill/>
        </p:spPr>
        <p:txBody>
          <a:bodyPr wrap="square" rtlCol="0">
            <a:spAutoFit/>
          </a:bodyPr>
          <a:lstStyle/>
          <a:p>
            <a:pPr>
              <a:lnSpc>
                <a:spcPct val="130000"/>
              </a:lnSpc>
              <a:defRPr/>
            </a:pPr>
            <a:r>
              <a:rPr lang="en-US" altLang="zh-CN" sz="1467" dirty="0">
                <a:solidFill>
                  <a:schemeClr val="tx1">
                    <a:lumMod val="50000"/>
                    <a:lumOff val="50000"/>
                  </a:schemeClr>
                </a:solidFill>
                <a:latin typeface="微软雅黑" pitchFamily="34" charset="-122"/>
                <a:ea typeface="微软雅黑" pitchFamily="34" charset="-122"/>
              </a:rPr>
              <a:t>03</a:t>
            </a:r>
            <a:r>
              <a:rPr lang="zh-CN" altLang="en-US" sz="1467"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、点击输入简要文字内容，文字内容需概括精炼，不用多余的文字修饰，言简意赅的说明分项内容</a:t>
            </a:r>
            <a:r>
              <a:rPr lang="en-US" altLang="zh-CN" sz="1467" dirty="0">
                <a:solidFill>
                  <a:schemeClr val="tx1">
                    <a:lumMod val="50000"/>
                    <a:lumOff val="50000"/>
                  </a:schemeClr>
                </a:solidFill>
                <a:latin typeface="微软雅黑" pitchFamily="34" charset="-122"/>
                <a:ea typeface="微软雅黑" pitchFamily="34" charset="-122"/>
              </a:rPr>
              <a:t>……</a:t>
            </a:r>
            <a:endParaRPr lang="zh-CN" altLang="en-US" sz="1467" dirty="0">
              <a:solidFill>
                <a:schemeClr val="tx1">
                  <a:lumMod val="50000"/>
                  <a:lumOff val="50000"/>
                </a:schemeClr>
              </a:solidFill>
              <a:latin typeface="微软雅黑" pitchFamily="34" charset="-122"/>
              <a:ea typeface="微软雅黑" pitchFamily="34" charset="-122"/>
            </a:endParaRPr>
          </a:p>
        </p:txBody>
      </p:sp>
      <p:grpSp>
        <p:nvGrpSpPr>
          <p:cNvPr id="37" name="组合 36"/>
          <p:cNvGrpSpPr/>
          <p:nvPr/>
        </p:nvGrpSpPr>
        <p:grpSpPr>
          <a:xfrm>
            <a:off x="1646498" y="3160408"/>
            <a:ext cx="3331426" cy="3410148"/>
            <a:chOff x="4402740" y="553632"/>
            <a:chExt cx="3331426" cy="3410148"/>
          </a:xfrm>
        </p:grpSpPr>
        <p:grpSp>
          <p:nvGrpSpPr>
            <p:cNvPr id="33" name="组合 32"/>
            <p:cNvGrpSpPr/>
            <p:nvPr/>
          </p:nvGrpSpPr>
          <p:grpSpPr>
            <a:xfrm>
              <a:off x="4402740" y="553632"/>
              <a:ext cx="3331426" cy="3410148"/>
              <a:chOff x="2160003" y="2746644"/>
              <a:chExt cx="3526233" cy="3609554"/>
            </a:xfrm>
          </p:grpSpPr>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5" name="椭圆 34"/>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矩形 35"/>
            <p:cNvSpPr/>
            <p:nvPr/>
          </p:nvSpPr>
          <p:spPr>
            <a:xfrm>
              <a:off x="6533686" y="982727"/>
              <a:ext cx="877163" cy="646331"/>
            </a:xfrm>
            <a:prstGeom prst="rect">
              <a:avLst/>
            </a:prstGeom>
          </p:spPr>
          <p:txBody>
            <a:bodyPr wrap="none">
              <a:spAutoFit/>
            </a:bodyPr>
            <a:lstStyle/>
            <a:p>
              <a:pPr algn="ctr"/>
              <a:r>
                <a:rPr lang="zh-CN" altLang="en-US" dirty="0">
                  <a:solidFill>
                    <a:schemeClr val="bg1"/>
                  </a:solidFill>
                  <a:latin typeface="微软雅黑"/>
                  <a:ea typeface="微软雅黑"/>
                </a:rPr>
                <a:t>利益</a:t>
              </a:r>
              <a:endParaRPr lang="en-US" altLang="zh-CN" dirty="0">
                <a:solidFill>
                  <a:schemeClr val="bg1"/>
                </a:solidFill>
                <a:latin typeface="微软雅黑"/>
                <a:ea typeface="微软雅黑"/>
              </a:endParaRPr>
            </a:p>
            <a:p>
              <a:pPr algn="ctr"/>
              <a:r>
                <a:rPr lang="zh-CN" altLang="en-US" dirty="0">
                  <a:solidFill>
                    <a:schemeClr val="bg1"/>
                  </a:solidFill>
                  <a:latin typeface="微软雅黑"/>
                  <a:ea typeface="微软雅黑"/>
                </a:rPr>
                <a:t>最大化</a:t>
              </a:r>
            </a:p>
          </p:txBody>
        </p:sp>
      </p:grpSp>
      <p:grpSp>
        <p:nvGrpSpPr>
          <p:cNvPr id="38" name="组合 37"/>
          <p:cNvGrpSpPr/>
          <p:nvPr/>
        </p:nvGrpSpPr>
        <p:grpSpPr>
          <a:xfrm>
            <a:off x="2739675" y="1668291"/>
            <a:ext cx="1911876" cy="1957848"/>
            <a:chOff x="5528177" y="3619500"/>
            <a:chExt cx="3565023" cy="3650745"/>
          </a:xfrm>
        </p:grpSpPr>
        <p:pic>
          <p:nvPicPr>
            <p:cNvPr id="39" name="图片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0" name="椭圆 3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707622" y="4896526"/>
            <a:ext cx="1911876" cy="1957848"/>
            <a:chOff x="5528177" y="3619500"/>
            <a:chExt cx="3565023" cy="3650745"/>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6" name="椭圆 45"/>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1674156" y="4944624"/>
            <a:ext cx="1911876" cy="1957848"/>
            <a:chOff x="5528177" y="3619500"/>
            <a:chExt cx="3565023" cy="3650745"/>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49" name="椭圆 48"/>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1020822" y="3045935"/>
            <a:ext cx="1911876" cy="1957848"/>
            <a:chOff x="5528177" y="3619500"/>
            <a:chExt cx="3565023" cy="3650745"/>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52" name="椭圆 5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TextBox 13"/>
          <p:cNvSpPr txBox="1"/>
          <p:nvPr/>
        </p:nvSpPr>
        <p:spPr>
          <a:xfrm>
            <a:off x="2408068" y="1868821"/>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管理成本</a:t>
            </a:r>
          </a:p>
        </p:txBody>
      </p:sp>
      <p:sp>
        <p:nvSpPr>
          <p:cNvPr id="16" name="TextBox 14"/>
          <p:cNvSpPr txBox="1"/>
          <p:nvPr/>
        </p:nvSpPr>
        <p:spPr>
          <a:xfrm>
            <a:off x="6459835" y="3224163"/>
            <a:ext cx="1140056"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其他成本</a:t>
            </a:r>
          </a:p>
        </p:txBody>
      </p:sp>
      <p:sp>
        <p:nvSpPr>
          <p:cNvPr id="17" name="TextBox 15"/>
          <p:cNvSpPr txBox="1"/>
          <p:nvPr/>
        </p:nvSpPr>
        <p:spPr>
          <a:xfrm>
            <a:off x="5784291" y="5226876"/>
            <a:ext cx="1140056" cy="379656"/>
          </a:xfrm>
          <a:prstGeom prst="rect">
            <a:avLst/>
          </a:prstGeom>
          <a:noFill/>
        </p:spPr>
        <p:txBody>
          <a:bodyPr wrap="none" rtlCol="0">
            <a:spAutoFit/>
          </a:bodyPr>
          <a:lstStyle/>
          <a:p>
            <a:r>
              <a:rPr lang="zh-CN" altLang="en-US" sz="1867" dirty="0">
                <a:solidFill>
                  <a:schemeClr val="tx1">
                    <a:lumMod val="50000"/>
                    <a:lumOff val="50000"/>
                  </a:schemeClr>
                </a:solidFill>
                <a:latin typeface="微软雅黑" pitchFamily="34" charset="-122"/>
                <a:ea typeface="微软雅黑" pitchFamily="34" charset="-122"/>
              </a:rPr>
              <a:t>人员成本</a:t>
            </a:r>
          </a:p>
        </p:txBody>
      </p:sp>
      <p:sp>
        <p:nvSpPr>
          <p:cNvPr id="18" name="TextBox 16"/>
          <p:cNvSpPr txBox="1"/>
          <p:nvPr/>
        </p:nvSpPr>
        <p:spPr>
          <a:xfrm>
            <a:off x="697644" y="3268800"/>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办公成本</a:t>
            </a:r>
          </a:p>
        </p:txBody>
      </p:sp>
      <p:sp>
        <p:nvSpPr>
          <p:cNvPr id="19" name="TextBox 17"/>
          <p:cNvSpPr txBox="1"/>
          <p:nvPr/>
        </p:nvSpPr>
        <p:spPr>
          <a:xfrm>
            <a:off x="1378351" y="5160419"/>
            <a:ext cx="1140056" cy="379656"/>
          </a:xfrm>
          <a:prstGeom prst="rect">
            <a:avLst/>
          </a:prstGeom>
          <a:noFill/>
        </p:spPr>
        <p:txBody>
          <a:bodyPr wrap="none" rtlCol="0">
            <a:spAutoFit/>
          </a:bodyPr>
          <a:lstStyle/>
          <a:p>
            <a:pPr algn="ctr"/>
            <a:r>
              <a:rPr lang="zh-CN" altLang="en-US" sz="1867" dirty="0">
                <a:solidFill>
                  <a:schemeClr val="tx1">
                    <a:lumMod val="50000"/>
                    <a:lumOff val="50000"/>
                  </a:schemeClr>
                </a:solidFill>
                <a:latin typeface="微软雅黑" pitchFamily="34" charset="-122"/>
                <a:ea typeface="微软雅黑" pitchFamily="34" charset="-122"/>
              </a:rPr>
              <a:t>营销成本</a:t>
            </a:r>
          </a:p>
        </p:txBody>
      </p:sp>
      <p:sp>
        <p:nvSpPr>
          <p:cNvPr id="28" name="TextBox 26"/>
          <p:cNvSpPr txBox="1"/>
          <p:nvPr/>
        </p:nvSpPr>
        <p:spPr>
          <a:xfrm>
            <a:off x="3783414" y="1935065"/>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20%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9" name="TextBox 27"/>
          <p:cNvSpPr txBox="1"/>
          <p:nvPr/>
        </p:nvSpPr>
        <p:spPr>
          <a:xfrm>
            <a:off x="2082950" y="334737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15%</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0" name="TextBox 28"/>
          <p:cNvSpPr txBox="1"/>
          <p:nvPr/>
        </p:nvSpPr>
        <p:spPr>
          <a:xfrm>
            <a:off x="5390901" y="325212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10%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1" name="TextBox 29"/>
          <p:cNvSpPr txBox="1"/>
          <p:nvPr/>
        </p:nvSpPr>
        <p:spPr>
          <a:xfrm>
            <a:off x="2744300" y="5191693"/>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35%</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32" name="TextBox 30"/>
          <p:cNvSpPr txBox="1"/>
          <p:nvPr/>
        </p:nvSpPr>
        <p:spPr>
          <a:xfrm>
            <a:off x="4727430" y="5201456"/>
            <a:ext cx="895145" cy="328231"/>
          </a:xfrm>
          <a:prstGeom prst="rect">
            <a:avLst/>
          </a:prstGeom>
          <a:noFill/>
        </p:spPr>
        <p:txBody>
          <a:bodyPr wrap="square" lIns="0" tIns="0" rIns="0" bIns="0" rtlCol="0">
            <a:spAutoFit/>
          </a:bodyPr>
          <a:lstStyle/>
          <a:p>
            <a:pPr algn="ctr"/>
            <a:r>
              <a:rPr lang="en-US" altLang="zh-CN" sz="2133" b="1" dirty="0">
                <a:solidFill>
                  <a:schemeClr val="tx1">
                    <a:lumMod val="50000"/>
                    <a:lumOff val="50000"/>
                  </a:schemeClr>
                </a:solidFill>
                <a:latin typeface="微软雅黑" pitchFamily="34" charset="-122"/>
                <a:ea typeface="微软雅黑" pitchFamily="34" charset="-122"/>
              </a:rPr>
              <a:t>20%</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53" name="TextBox 20"/>
          <p:cNvSpPr txBox="1"/>
          <p:nvPr/>
        </p:nvSpPr>
        <p:spPr>
          <a:xfrm>
            <a:off x="8390552" y="2002501"/>
            <a:ext cx="2665736" cy="28732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chemeClr val="tx1">
                    <a:lumMod val="50000"/>
                    <a:lumOff val="50000"/>
                  </a:schemeClr>
                </a:solidFill>
              </a:rPr>
              <a:t>点击输入标题文本</a:t>
            </a:r>
          </a:p>
        </p:txBody>
      </p:sp>
    </p:spTree>
    <p:extLst>
      <p:ext uri="{BB962C8B-B14F-4D97-AF65-F5344CB8AC3E}">
        <p14:creationId xmlns:p14="http://schemas.microsoft.com/office/powerpoint/2010/main" val="2051631190"/>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42000" fill="hold" nodeType="afterEffect" p14:presetBounceEnd="46000">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14:bounceEnd="46000">
                                          <p:cBhvr additive="base">
                                            <p:cTn id="16" dur="1500" fill="hold"/>
                                            <p:tgtEl>
                                              <p:spTgt spid="37"/>
                                            </p:tgtEl>
                                            <p:attrNameLst>
                                              <p:attrName>ppt_x</p:attrName>
                                            </p:attrNameLst>
                                          </p:cBhvr>
                                          <p:tavLst>
                                            <p:tav tm="0">
                                              <p:val>
                                                <p:strVal val="#ppt_x"/>
                                              </p:val>
                                            </p:tav>
                                            <p:tav tm="100000">
                                              <p:val>
                                                <p:strVal val="#ppt_x"/>
                                              </p:val>
                                            </p:tav>
                                          </p:tavLst>
                                        </p:anim>
                                        <p:anim calcmode="lin" valueType="num" p14:bounceEnd="46000">
                                          <p:cBhvr additive="base">
                                            <p:cTn id="17" dur="1500" fill="hold"/>
                                            <p:tgtEl>
                                              <p:spTgt spid="37"/>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400"/>
                                </p:stCondLst>
                                <p:childTnLst>
                                  <p:par>
                                    <p:cTn id="25" presetID="2" presetClass="entr" presetSubtype="1" accel="52000" fill="hold" nodeType="afterEffect" p14:presetBounceEnd="68000">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14:bounceEnd="68000">
                                          <p:cBhvr additive="base">
                                            <p:cTn id="27" dur="1000" fill="hold"/>
                                            <p:tgtEl>
                                              <p:spTgt spid="38"/>
                                            </p:tgtEl>
                                            <p:attrNameLst>
                                              <p:attrName>ppt_x</p:attrName>
                                            </p:attrNameLst>
                                          </p:cBhvr>
                                          <p:tavLst>
                                            <p:tav tm="0">
                                              <p:val>
                                                <p:strVal val="#ppt_x"/>
                                              </p:val>
                                            </p:tav>
                                            <p:tav tm="100000">
                                              <p:val>
                                                <p:strVal val="#ppt_x"/>
                                              </p:val>
                                            </p:tav>
                                          </p:tavLst>
                                        </p:anim>
                                        <p:anim calcmode="lin" valueType="num" p14:bounceEnd="68000">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1" accel="52000" fill="hold" nodeType="withEffect" p14:presetBounceEnd="68000">
                                      <p:stCondLst>
                                        <p:cond delay="200"/>
                                      </p:stCondLst>
                                      <p:childTnLst>
                                        <p:set>
                                          <p:cBhvr>
                                            <p:cTn id="30" dur="1" fill="hold">
                                              <p:stCondLst>
                                                <p:cond delay="0"/>
                                              </p:stCondLst>
                                            </p:cTn>
                                            <p:tgtEl>
                                              <p:spTgt spid="41"/>
                                            </p:tgtEl>
                                            <p:attrNameLst>
                                              <p:attrName>style.visibility</p:attrName>
                                            </p:attrNameLst>
                                          </p:cBhvr>
                                          <p:to>
                                            <p:strVal val="visible"/>
                                          </p:to>
                                        </p:set>
                                        <p:anim calcmode="lin" valueType="num" p14:bounceEnd="68000">
                                          <p:cBhvr additive="base">
                                            <p:cTn id="31" dur="1000" fill="hold"/>
                                            <p:tgtEl>
                                              <p:spTgt spid="41"/>
                                            </p:tgtEl>
                                            <p:attrNameLst>
                                              <p:attrName>ppt_x</p:attrName>
                                            </p:attrNameLst>
                                          </p:cBhvr>
                                          <p:tavLst>
                                            <p:tav tm="0">
                                              <p:val>
                                                <p:strVal val="#ppt_x"/>
                                              </p:val>
                                            </p:tav>
                                            <p:tav tm="100000">
                                              <p:val>
                                                <p:strVal val="#ppt_x"/>
                                              </p:val>
                                            </p:tav>
                                          </p:tavLst>
                                        </p:anim>
                                        <p:anim calcmode="lin" valueType="num" p14:bounceEnd="68000">
                                          <p:cBhvr additive="base">
                                            <p:cTn id="32" dur="1000" fill="hold"/>
                                            <p:tgtEl>
                                              <p:spTgt spid="41"/>
                                            </p:tgtEl>
                                            <p:attrNameLst>
                                              <p:attrName>ppt_y</p:attrName>
                                            </p:attrNameLst>
                                          </p:cBhvr>
                                          <p:tavLst>
                                            <p:tav tm="0">
                                              <p:val>
                                                <p:strVal val="0-#ppt_h/2"/>
                                              </p:val>
                                            </p:tav>
                                            <p:tav tm="100000">
                                              <p:val>
                                                <p:strVal val="#ppt_y"/>
                                              </p:val>
                                            </p:tav>
                                          </p:tavLst>
                                        </p:anim>
                                      </p:childTnLst>
                                    </p:cTn>
                                  </p:par>
                                  <p:par>
                                    <p:cTn id="33" presetID="2" presetClass="entr" presetSubtype="1" accel="52000" fill="hold" nodeType="withEffect" p14:presetBounceEnd="68000">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14:bounceEnd="68000">
                                          <p:cBhvr additive="base">
                                            <p:cTn id="35" dur="1000" fill="hold"/>
                                            <p:tgtEl>
                                              <p:spTgt spid="44"/>
                                            </p:tgtEl>
                                            <p:attrNameLst>
                                              <p:attrName>ppt_x</p:attrName>
                                            </p:attrNameLst>
                                          </p:cBhvr>
                                          <p:tavLst>
                                            <p:tav tm="0">
                                              <p:val>
                                                <p:strVal val="#ppt_x"/>
                                              </p:val>
                                            </p:tav>
                                            <p:tav tm="100000">
                                              <p:val>
                                                <p:strVal val="#ppt_x"/>
                                              </p:val>
                                            </p:tav>
                                          </p:tavLst>
                                        </p:anim>
                                        <p:anim calcmode="lin" valueType="num" p14:bounceEnd="68000">
                                          <p:cBhvr additive="base">
                                            <p:cTn id="36" dur="10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1" accel="52000" fill="hold" nodeType="withEffect" p14:presetBounceEnd="68000">
                                      <p:stCondLst>
                                        <p:cond delay="600"/>
                                      </p:stCondLst>
                                      <p:childTnLst>
                                        <p:set>
                                          <p:cBhvr>
                                            <p:cTn id="38" dur="1" fill="hold">
                                              <p:stCondLst>
                                                <p:cond delay="0"/>
                                              </p:stCondLst>
                                            </p:cTn>
                                            <p:tgtEl>
                                              <p:spTgt spid="47"/>
                                            </p:tgtEl>
                                            <p:attrNameLst>
                                              <p:attrName>style.visibility</p:attrName>
                                            </p:attrNameLst>
                                          </p:cBhvr>
                                          <p:to>
                                            <p:strVal val="visible"/>
                                          </p:to>
                                        </p:set>
                                        <p:anim calcmode="lin" valueType="num" p14:bounceEnd="68000">
                                          <p:cBhvr additive="base">
                                            <p:cTn id="39" dur="1000" fill="hold"/>
                                            <p:tgtEl>
                                              <p:spTgt spid="47"/>
                                            </p:tgtEl>
                                            <p:attrNameLst>
                                              <p:attrName>ppt_x</p:attrName>
                                            </p:attrNameLst>
                                          </p:cBhvr>
                                          <p:tavLst>
                                            <p:tav tm="0">
                                              <p:val>
                                                <p:strVal val="#ppt_x"/>
                                              </p:val>
                                            </p:tav>
                                            <p:tav tm="100000">
                                              <p:val>
                                                <p:strVal val="#ppt_x"/>
                                              </p:val>
                                            </p:tav>
                                          </p:tavLst>
                                        </p:anim>
                                        <p:anim calcmode="lin" valueType="num" p14:bounceEnd="68000">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1" accel="52000" fill="hold" nodeType="withEffect" p14:presetBounceEnd="68000">
                                      <p:stCondLst>
                                        <p:cond delay="800"/>
                                      </p:stCondLst>
                                      <p:childTnLst>
                                        <p:set>
                                          <p:cBhvr>
                                            <p:cTn id="42" dur="1" fill="hold">
                                              <p:stCondLst>
                                                <p:cond delay="0"/>
                                              </p:stCondLst>
                                            </p:cTn>
                                            <p:tgtEl>
                                              <p:spTgt spid="50"/>
                                            </p:tgtEl>
                                            <p:attrNameLst>
                                              <p:attrName>style.visibility</p:attrName>
                                            </p:attrNameLst>
                                          </p:cBhvr>
                                          <p:to>
                                            <p:strVal val="visible"/>
                                          </p:to>
                                        </p:set>
                                        <p:anim calcmode="lin" valueType="num" p14:bounceEnd="68000">
                                          <p:cBhvr additive="base">
                                            <p:cTn id="43" dur="1000" fill="hold"/>
                                            <p:tgtEl>
                                              <p:spTgt spid="50"/>
                                            </p:tgtEl>
                                            <p:attrNameLst>
                                              <p:attrName>ppt_x</p:attrName>
                                            </p:attrNameLst>
                                          </p:cBhvr>
                                          <p:tavLst>
                                            <p:tav tm="0">
                                              <p:val>
                                                <p:strVal val="#ppt_x"/>
                                              </p:val>
                                            </p:tav>
                                            <p:tav tm="100000">
                                              <p:val>
                                                <p:strVal val="#ppt_x"/>
                                              </p:val>
                                            </p:tav>
                                          </p:tavLst>
                                        </p:anim>
                                        <p:anim calcmode="lin" valueType="num" p14:bounceEnd="68000">
                                          <p:cBhvr additive="base">
                                            <p:cTn id="44" dur="1000" fill="hold"/>
                                            <p:tgtEl>
                                              <p:spTgt spid="50"/>
                                            </p:tgtEl>
                                            <p:attrNameLst>
                                              <p:attrName>ppt_y</p:attrName>
                                            </p:attrNameLst>
                                          </p:cBhvr>
                                          <p:tavLst>
                                            <p:tav tm="0">
                                              <p:val>
                                                <p:strVal val="0-#ppt_h/2"/>
                                              </p:val>
                                            </p:tav>
                                            <p:tav tm="100000">
                                              <p:val>
                                                <p:strVal val="#ppt_y"/>
                                              </p:val>
                                            </p:tav>
                                          </p:tavLst>
                                        </p:anim>
                                      </p:childTnLst>
                                    </p:cTn>
                                  </p:par>
                                </p:childTnLst>
                              </p:cTn>
                            </p:par>
                            <p:par>
                              <p:cTn id="45" fill="hold">
                                <p:stCondLst>
                                  <p:cond delay="5200"/>
                                </p:stCondLst>
                                <p:childTnLst>
                                  <p:par>
                                    <p:cTn id="46" presetID="10"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5700"/>
                                </p:stCondLst>
                                <p:childTnLst>
                                  <p:par>
                                    <p:cTn id="62" presetID="1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left)">
                                          <p:cBhvr>
                                            <p:cTn id="65" dur="500"/>
                                            <p:tgtEl>
                                              <p:spTgt spid="15"/>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p:tgtEl>
                                              <p:spTgt spid="18"/>
                                            </p:tgtEl>
                                            <p:attrNameLst>
                                              <p:attrName>ppt_x</p:attrName>
                                            </p:attrNameLst>
                                          </p:cBhvr>
                                          <p:tavLst>
                                            <p:tav tm="0">
                                              <p:val>
                                                <p:strVal val="#ppt_x+#ppt_w*1.125000"/>
                                              </p:val>
                                            </p:tav>
                                            <p:tav tm="100000">
                                              <p:val>
                                                <p:strVal val="#ppt_x"/>
                                              </p:val>
                                            </p:tav>
                                          </p:tavLst>
                                        </p:anim>
                                        <p:animEffect transition="in" filter="wipe(left)">
                                          <p:cBhvr>
                                            <p:cTn id="69" dur="500"/>
                                            <p:tgtEl>
                                              <p:spTgt spid="18"/>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ppt_x</p:attrName>
                                            </p:attrNameLst>
                                          </p:cBhvr>
                                          <p:tavLst>
                                            <p:tav tm="0">
                                              <p:val>
                                                <p:strVal val="#ppt_x+#ppt_w*1.125000"/>
                                              </p:val>
                                            </p:tav>
                                            <p:tav tm="100000">
                                              <p:val>
                                                <p:strVal val="#ppt_x"/>
                                              </p:val>
                                            </p:tav>
                                          </p:tavLst>
                                        </p:anim>
                                        <p:animEffect transition="in" filter="wipe(left)">
                                          <p:cBhvr>
                                            <p:cTn id="73" dur="500"/>
                                            <p:tgtEl>
                                              <p:spTgt spid="19"/>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ppt_x</p:attrName>
                                            </p:attrNameLst>
                                          </p:cBhvr>
                                          <p:tavLst>
                                            <p:tav tm="0">
                                              <p:val>
                                                <p:strVal val="#ppt_x-#ppt_w*1.125000"/>
                                              </p:val>
                                            </p:tav>
                                            <p:tav tm="100000">
                                              <p:val>
                                                <p:strVal val="#ppt_x"/>
                                              </p:val>
                                            </p:tav>
                                          </p:tavLst>
                                        </p:anim>
                                        <p:animEffect transition="in" filter="wipe(right)">
                                          <p:cBhvr>
                                            <p:cTn id="77" dur="500"/>
                                            <p:tgtEl>
                                              <p:spTgt spid="16"/>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childTnLst>
                              </p:cTn>
                            </p:par>
                            <p:par>
                              <p:cTn id="82" fill="hold">
                                <p:stCondLst>
                                  <p:cond delay="62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0-#ppt_w/2"/>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childTnLst>
                              </p:cTn>
                            </p:par>
                            <p:par>
                              <p:cTn id="87" fill="hold">
                                <p:stCondLst>
                                  <p:cond delay="7050"/>
                                </p:stCondLst>
                                <p:childTnLst>
                                  <p:par>
                                    <p:cTn id="88" presetID="22" presetClass="entr" presetSubtype="1"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500"/>
                                            <p:tgtEl>
                                              <p:spTgt spid="25"/>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500"/>
                                            <p:tgtEl>
                                              <p:spTgt spid="26"/>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27"/>
                                            </p:tgtEl>
                                            <p:attrNameLst>
                                              <p:attrName>style.visibility</p:attrName>
                                            </p:attrNameLst>
                                          </p:cBhvr>
                                          <p:to>
                                            <p:strVal val="visible"/>
                                          </p:to>
                                        </p:set>
                                        <p:animEffect transition="in" filter="wipe(up)">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25" grpId="0"/>
          <p:bldP spid="26" grpId="0"/>
          <p:bldP spid="27" grpId="0"/>
          <p:bldP spid="15" grpId="0"/>
          <p:bldP spid="16" grpId="0"/>
          <p:bldP spid="17" grpId="0"/>
          <p:bldP spid="18" grpId="0"/>
          <p:bldP spid="19" grpId="0"/>
          <p:bldP spid="28" grpId="0"/>
          <p:bldP spid="29" grpId="0"/>
          <p:bldP spid="30" grpId="0"/>
          <p:bldP spid="31" grpId="0"/>
          <p:bldP spid="32" grpId="0"/>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42000"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1500" fill="hold"/>
                                            <p:tgtEl>
                                              <p:spTgt spid="37"/>
                                            </p:tgtEl>
                                            <p:attrNameLst>
                                              <p:attrName>ppt_x</p:attrName>
                                            </p:attrNameLst>
                                          </p:cBhvr>
                                          <p:tavLst>
                                            <p:tav tm="0">
                                              <p:val>
                                                <p:strVal val="#ppt_x"/>
                                              </p:val>
                                            </p:tav>
                                            <p:tav tm="100000">
                                              <p:val>
                                                <p:strVal val="#ppt_x"/>
                                              </p:val>
                                            </p:tav>
                                          </p:tavLst>
                                        </p:anim>
                                        <p:anim calcmode="lin" valueType="num">
                                          <p:cBhvr additive="base">
                                            <p:cTn id="17" dur="1500" fill="hold"/>
                                            <p:tgtEl>
                                              <p:spTgt spid="37"/>
                                            </p:tgtEl>
                                            <p:attrNameLst>
                                              <p:attrName>ppt_y</p:attrName>
                                            </p:attrNameLst>
                                          </p:cBhvr>
                                          <p:tavLst>
                                            <p:tav tm="0">
                                              <p:val>
                                                <p:strVal val="1+#ppt_h/2"/>
                                              </p:val>
                                            </p:tav>
                                            <p:tav tm="100000">
                                              <p:val>
                                                <p:strVal val="#ppt_y"/>
                                              </p:val>
                                            </p:tav>
                                          </p:tavLst>
                                        </p:anim>
                                      </p:childTnLst>
                                    </p:cTn>
                                  </p:par>
                                </p:childTnLst>
                              </p:cTn>
                            </p:par>
                            <p:par>
                              <p:cTn id="18" fill="hold">
                                <p:stCondLst>
                                  <p:cond delay="290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400"/>
                                </p:stCondLst>
                                <p:childTnLst>
                                  <p:par>
                                    <p:cTn id="25" presetID="2" presetClass="entr" presetSubtype="1" accel="52000"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ppt_x"/>
                                              </p:val>
                                            </p:tav>
                                            <p:tav tm="100000">
                                              <p:val>
                                                <p:strVal val="#ppt_x"/>
                                              </p:val>
                                            </p:tav>
                                          </p:tavLst>
                                        </p:anim>
                                        <p:anim calcmode="lin" valueType="num">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1" accel="52000" fill="hold" nodeType="withEffect">
                                      <p:stCondLst>
                                        <p:cond delay="20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1000" fill="hold"/>
                                            <p:tgtEl>
                                              <p:spTgt spid="41"/>
                                            </p:tgtEl>
                                            <p:attrNameLst>
                                              <p:attrName>ppt_x</p:attrName>
                                            </p:attrNameLst>
                                          </p:cBhvr>
                                          <p:tavLst>
                                            <p:tav tm="0">
                                              <p:val>
                                                <p:strVal val="#ppt_x"/>
                                              </p:val>
                                            </p:tav>
                                            <p:tav tm="100000">
                                              <p:val>
                                                <p:strVal val="#ppt_x"/>
                                              </p:val>
                                            </p:tav>
                                          </p:tavLst>
                                        </p:anim>
                                        <p:anim calcmode="lin" valueType="num">
                                          <p:cBhvr additive="base">
                                            <p:cTn id="32" dur="1000" fill="hold"/>
                                            <p:tgtEl>
                                              <p:spTgt spid="41"/>
                                            </p:tgtEl>
                                            <p:attrNameLst>
                                              <p:attrName>ppt_y</p:attrName>
                                            </p:attrNameLst>
                                          </p:cBhvr>
                                          <p:tavLst>
                                            <p:tav tm="0">
                                              <p:val>
                                                <p:strVal val="0-#ppt_h/2"/>
                                              </p:val>
                                            </p:tav>
                                            <p:tav tm="100000">
                                              <p:val>
                                                <p:strVal val="#ppt_y"/>
                                              </p:val>
                                            </p:tav>
                                          </p:tavLst>
                                        </p:anim>
                                      </p:childTnLst>
                                    </p:cTn>
                                  </p:par>
                                  <p:par>
                                    <p:cTn id="33" presetID="2" presetClass="entr" presetSubtype="1" accel="52000" fill="hold" nodeType="withEffect">
                                      <p:stCondLst>
                                        <p:cond delay="40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1000" fill="hold"/>
                                            <p:tgtEl>
                                              <p:spTgt spid="44"/>
                                            </p:tgtEl>
                                            <p:attrNameLst>
                                              <p:attrName>ppt_x</p:attrName>
                                            </p:attrNameLst>
                                          </p:cBhvr>
                                          <p:tavLst>
                                            <p:tav tm="0">
                                              <p:val>
                                                <p:strVal val="#ppt_x"/>
                                              </p:val>
                                            </p:tav>
                                            <p:tav tm="100000">
                                              <p:val>
                                                <p:strVal val="#ppt_x"/>
                                              </p:val>
                                            </p:tav>
                                          </p:tavLst>
                                        </p:anim>
                                        <p:anim calcmode="lin" valueType="num">
                                          <p:cBhvr additive="base">
                                            <p:cTn id="36" dur="10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1" accel="52000" fill="hold" nodeType="withEffect">
                                      <p:stCondLst>
                                        <p:cond delay="60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1000" fill="hold"/>
                                            <p:tgtEl>
                                              <p:spTgt spid="47"/>
                                            </p:tgtEl>
                                            <p:attrNameLst>
                                              <p:attrName>ppt_x</p:attrName>
                                            </p:attrNameLst>
                                          </p:cBhvr>
                                          <p:tavLst>
                                            <p:tav tm="0">
                                              <p:val>
                                                <p:strVal val="#ppt_x"/>
                                              </p:val>
                                            </p:tav>
                                            <p:tav tm="100000">
                                              <p:val>
                                                <p:strVal val="#ppt_x"/>
                                              </p:val>
                                            </p:tav>
                                          </p:tavLst>
                                        </p:anim>
                                        <p:anim calcmode="lin" valueType="num">
                                          <p:cBhvr additive="base">
                                            <p:cTn id="40" dur="1000" fill="hold"/>
                                            <p:tgtEl>
                                              <p:spTgt spid="47"/>
                                            </p:tgtEl>
                                            <p:attrNameLst>
                                              <p:attrName>ppt_y</p:attrName>
                                            </p:attrNameLst>
                                          </p:cBhvr>
                                          <p:tavLst>
                                            <p:tav tm="0">
                                              <p:val>
                                                <p:strVal val="0-#ppt_h/2"/>
                                              </p:val>
                                            </p:tav>
                                            <p:tav tm="100000">
                                              <p:val>
                                                <p:strVal val="#ppt_y"/>
                                              </p:val>
                                            </p:tav>
                                          </p:tavLst>
                                        </p:anim>
                                      </p:childTnLst>
                                    </p:cTn>
                                  </p:par>
                                  <p:par>
                                    <p:cTn id="41" presetID="2" presetClass="entr" presetSubtype="1" accel="52000" fill="hold" nodeType="withEffect">
                                      <p:stCondLst>
                                        <p:cond delay="80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1000" fill="hold"/>
                                            <p:tgtEl>
                                              <p:spTgt spid="50"/>
                                            </p:tgtEl>
                                            <p:attrNameLst>
                                              <p:attrName>ppt_x</p:attrName>
                                            </p:attrNameLst>
                                          </p:cBhvr>
                                          <p:tavLst>
                                            <p:tav tm="0">
                                              <p:val>
                                                <p:strVal val="#ppt_x"/>
                                              </p:val>
                                            </p:tav>
                                            <p:tav tm="100000">
                                              <p:val>
                                                <p:strVal val="#ppt_x"/>
                                              </p:val>
                                            </p:tav>
                                          </p:tavLst>
                                        </p:anim>
                                        <p:anim calcmode="lin" valueType="num">
                                          <p:cBhvr additive="base">
                                            <p:cTn id="44" dur="1000" fill="hold"/>
                                            <p:tgtEl>
                                              <p:spTgt spid="50"/>
                                            </p:tgtEl>
                                            <p:attrNameLst>
                                              <p:attrName>ppt_y</p:attrName>
                                            </p:attrNameLst>
                                          </p:cBhvr>
                                          <p:tavLst>
                                            <p:tav tm="0">
                                              <p:val>
                                                <p:strVal val="0-#ppt_h/2"/>
                                              </p:val>
                                            </p:tav>
                                            <p:tav tm="100000">
                                              <p:val>
                                                <p:strVal val="#ppt_y"/>
                                              </p:val>
                                            </p:tav>
                                          </p:tavLst>
                                        </p:anim>
                                      </p:childTnLst>
                                    </p:cTn>
                                  </p:par>
                                </p:childTnLst>
                              </p:cTn>
                            </p:par>
                            <p:par>
                              <p:cTn id="45" fill="hold">
                                <p:stCondLst>
                                  <p:cond delay="5200"/>
                                </p:stCondLst>
                                <p:childTnLst>
                                  <p:par>
                                    <p:cTn id="46" presetID="10" presetClass="entr" presetSubtype="0"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par>
                              <p:cTn id="61" fill="hold">
                                <p:stCondLst>
                                  <p:cond delay="5700"/>
                                </p:stCondLst>
                                <p:childTnLst>
                                  <p:par>
                                    <p:cTn id="62" presetID="1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left)">
                                          <p:cBhvr>
                                            <p:cTn id="65" dur="500"/>
                                            <p:tgtEl>
                                              <p:spTgt spid="15"/>
                                            </p:tgtEl>
                                          </p:cBhvr>
                                        </p:animEffect>
                                      </p:childTnLst>
                                    </p:cTn>
                                  </p:par>
                                  <p:par>
                                    <p:cTn id="66" presetID="12" presetClass="entr" presetSubtype="2"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p:tgtEl>
                                              <p:spTgt spid="18"/>
                                            </p:tgtEl>
                                            <p:attrNameLst>
                                              <p:attrName>ppt_x</p:attrName>
                                            </p:attrNameLst>
                                          </p:cBhvr>
                                          <p:tavLst>
                                            <p:tav tm="0">
                                              <p:val>
                                                <p:strVal val="#ppt_x+#ppt_w*1.125000"/>
                                              </p:val>
                                            </p:tav>
                                            <p:tav tm="100000">
                                              <p:val>
                                                <p:strVal val="#ppt_x"/>
                                              </p:val>
                                            </p:tav>
                                          </p:tavLst>
                                        </p:anim>
                                        <p:animEffect transition="in" filter="wipe(left)">
                                          <p:cBhvr>
                                            <p:cTn id="69" dur="500"/>
                                            <p:tgtEl>
                                              <p:spTgt spid="18"/>
                                            </p:tgtEl>
                                          </p:cBhvr>
                                        </p:animEffect>
                                      </p:childTnLst>
                                    </p:cTn>
                                  </p:par>
                                  <p:par>
                                    <p:cTn id="70" presetID="12" presetClass="entr" presetSubtype="2"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p:tgtEl>
                                              <p:spTgt spid="19"/>
                                            </p:tgtEl>
                                            <p:attrNameLst>
                                              <p:attrName>ppt_x</p:attrName>
                                            </p:attrNameLst>
                                          </p:cBhvr>
                                          <p:tavLst>
                                            <p:tav tm="0">
                                              <p:val>
                                                <p:strVal val="#ppt_x+#ppt_w*1.125000"/>
                                              </p:val>
                                            </p:tav>
                                            <p:tav tm="100000">
                                              <p:val>
                                                <p:strVal val="#ppt_x"/>
                                              </p:val>
                                            </p:tav>
                                          </p:tavLst>
                                        </p:anim>
                                        <p:animEffect transition="in" filter="wipe(left)">
                                          <p:cBhvr>
                                            <p:cTn id="73" dur="500"/>
                                            <p:tgtEl>
                                              <p:spTgt spid="19"/>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 calcmode="lin" valueType="num">
                                          <p:cBhvr additive="base">
                                            <p:cTn id="76" dur="500"/>
                                            <p:tgtEl>
                                              <p:spTgt spid="16"/>
                                            </p:tgtEl>
                                            <p:attrNameLst>
                                              <p:attrName>ppt_x</p:attrName>
                                            </p:attrNameLst>
                                          </p:cBhvr>
                                          <p:tavLst>
                                            <p:tav tm="0">
                                              <p:val>
                                                <p:strVal val="#ppt_x-#ppt_w*1.125000"/>
                                              </p:val>
                                            </p:tav>
                                            <p:tav tm="100000">
                                              <p:val>
                                                <p:strVal val="#ppt_x"/>
                                              </p:val>
                                            </p:tav>
                                          </p:tavLst>
                                        </p:anim>
                                        <p:animEffect transition="in" filter="wipe(right)">
                                          <p:cBhvr>
                                            <p:cTn id="77" dur="500"/>
                                            <p:tgtEl>
                                              <p:spTgt spid="16"/>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p:tgtEl>
                                              <p:spTgt spid="17"/>
                                            </p:tgtEl>
                                            <p:attrNameLst>
                                              <p:attrName>ppt_x</p:attrName>
                                            </p:attrNameLst>
                                          </p:cBhvr>
                                          <p:tavLst>
                                            <p:tav tm="0">
                                              <p:val>
                                                <p:strVal val="#ppt_x-#ppt_w*1.125000"/>
                                              </p:val>
                                            </p:tav>
                                            <p:tav tm="100000">
                                              <p:val>
                                                <p:strVal val="#ppt_x"/>
                                              </p:val>
                                            </p:tav>
                                          </p:tavLst>
                                        </p:anim>
                                        <p:animEffect transition="in" filter="wipe(right)">
                                          <p:cBhvr>
                                            <p:cTn id="81" dur="500"/>
                                            <p:tgtEl>
                                              <p:spTgt spid="17"/>
                                            </p:tgtEl>
                                          </p:cBhvr>
                                        </p:animEffect>
                                      </p:childTnLst>
                                    </p:cTn>
                                  </p:par>
                                </p:childTnLst>
                              </p:cTn>
                            </p:par>
                            <p:par>
                              <p:cTn id="82" fill="hold">
                                <p:stCondLst>
                                  <p:cond delay="6200"/>
                                </p:stCondLst>
                                <p:childTnLst>
                                  <p:par>
                                    <p:cTn id="83" presetID="2" presetClass="entr" presetSubtype="12" fill="hold" grpId="0" nodeType="afterEffect">
                                      <p:stCondLst>
                                        <p:cond delay="0"/>
                                      </p:stCondLst>
                                      <p:iterate type="lt">
                                        <p:tmPct val="10000"/>
                                      </p:iterate>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fill="hold"/>
                                            <p:tgtEl>
                                              <p:spTgt spid="53"/>
                                            </p:tgtEl>
                                            <p:attrNameLst>
                                              <p:attrName>ppt_x</p:attrName>
                                            </p:attrNameLst>
                                          </p:cBhvr>
                                          <p:tavLst>
                                            <p:tav tm="0">
                                              <p:val>
                                                <p:strVal val="0-#ppt_w/2"/>
                                              </p:val>
                                            </p:tav>
                                            <p:tav tm="100000">
                                              <p:val>
                                                <p:strVal val="#ppt_x"/>
                                              </p:val>
                                            </p:tav>
                                          </p:tavLst>
                                        </p:anim>
                                        <p:anim calcmode="lin" valueType="num">
                                          <p:cBhvr additive="base">
                                            <p:cTn id="86" dur="500" fill="hold"/>
                                            <p:tgtEl>
                                              <p:spTgt spid="53"/>
                                            </p:tgtEl>
                                            <p:attrNameLst>
                                              <p:attrName>ppt_y</p:attrName>
                                            </p:attrNameLst>
                                          </p:cBhvr>
                                          <p:tavLst>
                                            <p:tav tm="0">
                                              <p:val>
                                                <p:strVal val="1+#ppt_h/2"/>
                                              </p:val>
                                            </p:tav>
                                            <p:tav tm="100000">
                                              <p:val>
                                                <p:strVal val="#ppt_y"/>
                                              </p:val>
                                            </p:tav>
                                          </p:tavLst>
                                        </p:anim>
                                      </p:childTnLst>
                                    </p:cTn>
                                  </p:par>
                                </p:childTnLst>
                              </p:cTn>
                            </p:par>
                            <p:par>
                              <p:cTn id="87" fill="hold">
                                <p:stCondLst>
                                  <p:cond delay="7050"/>
                                </p:stCondLst>
                                <p:childTnLst>
                                  <p:par>
                                    <p:cTn id="88" presetID="22" presetClass="entr" presetSubtype="1" fill="hold" grpId="0"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500"/>
                                            <p:tgtEl>
                                              <p:spTgt spid="25"/>
                                            </p:tgtEl>
                                          </p:cBhvr>
                                        </p:animEffect>
                                      </p:childTnLst>
                                    </p:cTn>
                                  </p:par>
                                  <p:par>
                                    <p:cTn id="91" presetID="22" presetClass="entr" presetSubtype="1" fill="hold" grpId="0" nodeType="withEffect">
                                      <p:stCondLst>
                                        <p:cond delay="100"/>
                                      </p:stCondLst>
                                      <p:childTnLst>
                                        <p:set>
                                          <p:cBhvr>
                                            <p:cTn id="92" dur="1" fill="hold">
                                              <p:stCondLst>
                                                <p:cond delay="0"/>
                                              </p:stCondLst>
                                            </p:cTn>
                                            <p:tgtEl>
                                              <p:spTgt spid="26"/>
                                            </p:tgtEl>
                                            <p:attrNameLst>
                                              <p:attrName>style.visibility</p:attrName>
                                            </p:attrNameLst>
                                          </p:cBhvr>
                                          <p:to>
                                            <p:strVal val="visible"/>
                                          </p:to>
                                        </p:set>
                                        <p:animEffect transition="in" filter="wipe(up)">
                                          <p:cBhvr>
                                            <p:cTn id="93" dur="500"/>
                                            <p:tgtEl>
                                              <p:spTgt spid="26"/>
                                            </p:tgtEl>
                                          </p:cBhvr>
                                        </p:animEffect>
                                      </p:childTnLst>
                                    </p:cTn>
                                  </p:par>
                                  <p:par>
                                    <p:cTn id="94" presetID="22" presetClass="entr" presetSubtype="1" fill="hold" grpId="0" nodeType="withEffect">
                                      <p:stCondLst>
                                        <p:cond delay="200"/>
                                      </p:stCondLst>
                                      <p:childTnLst>
                                        <p:set>
                                          <p:cBhvr>
                                            <p:cTn id="95" dur="1" fill="hold">
                                              <p:stCondLst>
                                                <p:cond delay="0"/>
                                              </p:stCondLst>
                                            </p:cTn>
                                            <p:tgtEl>
                                              <p:spTgt spid="27"/>
                                            </p:tgtEl>
                                            <p:attrNameLst>
                                              <p:attrName>style.visibility</p:attrName>
                                            </p:attrNameLst>
                                          </p:cBhvr>
                                          <p:to>
                                            <p:strVal val="visible"/>
                                          </p:to>
                                        </p:set>
                                        <p:animEffect transition="in" filter="wipe(up)">
                                          <p:cBhvr>
                                            <p:cTn id="9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25" grpId="0"/>
          <p:bldP spid="26" grpId="0"/>
          <p:bldP spid="27" grpId="0"/>
          <p:bldP spid="15" grpId="0"/>
          <p:bldP spid="16" grpId="0"/>
          <p:bldP spid="17" grpId="0"/>
          <p:bldP spid="18" grpId="0"/>
          <p:bldP spid="19" grpId="0"/>
          <p:bldP spid="28" grpId="0"/>
          <p:bldP spid="29" grpId="0"/>
          <p:bldP spid="30" grpId="0"/>
          <p:bldP spid="31" grpId="0"/>
          <p:bldP spid="32" grpId="0"/>
          <p:bldP spid="53"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1" y="292026"/>
            <a:ext cx="246091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tx1">
                    <a:lumMod val="65000"/>
                    <a:lumOff val="35000"/>
                  </a:schemeClr>
                </a:solidFill>
                <a:cs typeface="Arial" panose="020B0604020202020204" pitchFamily="34" charset="0"/>
              </a:rPr>
              <a:t>2017</a:t>
            </a:r>
            <a:r>
              <a:rPr lang="zh-CN" altLang="en-US" sz="2800" dirty="0">
                <a:solidFill>
                  <a:schemeClr val="tx1">
                    <a:lumMod val="65000"/>
                    <a:lumOff val="35000"/>
                  </a:schemeClr>
                </a:solidFill>
                <a:cs typeface="Arial" panose="020B0604020202020204" pitchFamily="34" charset="0"/>
              </a:rPr>
              <a:t>努力方向</a:t>
            </a:r>
          </a:p>
        </p:txBody>
      </p:sp>
      <p:sp>
        <p:nvSpPr>
          <p:cNvPr id="3" name="文本框 37"/>
          <p:cNvSpPr txBox="1"/>
          <p:nvPr/>
        </p:nvSpPr>
        <p:spPr>
          <a:xfrm>
            <a:off x="3088811"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2017 Direction Of The Effort</a:t>
            </a:r>
          </a:p>
        </p:txBody>
      </p:sp>
      <p:sp>
        <p:nvSpPr>
          <p:cNvPr id="4" name="圆角矩形 3"/>
          <p:cNvSpPr/>
          <p:nvPr/>
        </p:nvSpPr>
        <p:spPr>
          <a:xfrm>
            <a:off x="938956" y="2949709"/>
            <a:ext cx="3264363" cy="3167591"/>
          </a:xfrm>
          <a:prstGeom prst="roundRect">
            <a:avLst>
              <a:gd name="adj" fmla="val 9450"/>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562716" y="2949707"/>
            <a:ext cx="3264363" cy="3167591"/>
          </a:xfrm>
          <a:prstGeom prst="roundRect">
            <a:avLst>
              <a:gd name="adj" fmla="val 7846"/>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208235" y="2949706"/>
            <a:ext cx="3264363" cy="3167591"/>
          </a:xfrm>
          <a:prstGeom prst="roundRect">
            <a:avLst>
              <a:gd name="adj" fmla="val 7445"/>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0"/>
          <p:cNvSpPr txBox="1"/>
          <p:nvPr/>
        </p:nvSpPr>
        <p:spPr>
          <a:xfrm>
            <a:off x="1291155" y="3677014"/>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3" name="TextBox 21"/>
          <p:cNvSpPr txBox="1"/>
          <p:nvPr/>
        </p:nvSpPr>
        <p:spPr>
          <a:xfrm>
            <a:off x="4898753" y="3669489"/>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sp>
        <p:nvSpPr>
          <p:cNvPr id="24" name="TextBox 22"/>
          <p:cNvSpPr txBox="1"/>
          <p:nvPr/>
        </p:nvSpPr>
        <p:spPr>
          <a:xfrm>
            <a:off x="8544272" y="3678657"/>
            <a:ext cx="2592288" cy="2133405"/>
          </a:xfrm>
          <a:prstGeom prst="rect">
            <a:avLst/>
          </a:prstGeom>
          <a:noFill/>
        </p:spPr>
        <p:txBody>
          <a:bodyPr wrap="square" lIns="0" tIns="0" rIns="0" bIns="0" rtlCol="0">
            <a:spAutoFit/>
          </a:bodyPr>
          <a:lstStyle/>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点击输入简要文字内容，文字内容需概括精炼，不用多余的文字修饰。点击输入简要文字内容，文字内容需概括精炼，不用多余的文字修饰。</a:t>
            </a:r>
            <a:endParaRPr lang="en-US" altLang="zh-CN" sz="1333" dirty="0">
              <a:solidFill>
                <a:schemeClr val="tx1">
                  <a:lumMod val="50000"/>
                  <a:lumOff val="50000"/>
                </a:schemeClr>
              </a:solidFill>
              <a:latin typeface="微软雅黑" pitchFamily="34" charset="-122"/>
              <a:ea typeface="微软雅黑" pitchFamily="34" charset="-122"/>
            </a:endParaRPr>
          </a:p>
          <a:p>
            <a:pPr>
              <a:lnSpc>
                <a:spcPct val="130000"/>
              </a:lnSpc>
            </a:pPr>
            <a:r>
              <a:rPr lang="zh-CN" altLang="en-US" sz="1333" dirty="0">
                <a:solidFill>
                  <a:schemeClr val="tx1">
                    <a:lumMod val="50000"/>
                    <a:lumOff val="50000"/>
                  </a:schemeClr>
                </a:solidFill>
                <a:latin typeface="微软雅黑" pitchFamily="34" charset="-122"/>
                <a:ea typeface="微软雅黑" pitchFamily="34" charset="-122"/>
              </a:rPr>
              <a:t>       点击输入简要文字内容，文字内容需概括精炼，不用多余的文字修饰。</a:t>
            </a:r>
            <a:endParaRPr lang="zh-CN" altLang="en-US" sz="2133" b="1" dirty="0">
              <a:solidFill>
                <a:schemeClr val="tx1">
                  <a:lumMod val="50000"/>
                  <a:lumOff val="50000"/>
                </a:schemeClr>
              </a:solidFill>
              <a:latin typeface="微软雅黑" pitchFamily="34" charset="-122"/>
              <a:ea typeface="微软雅黑" pitchFamily="34" charset="-122"/>
            </a:endParaRPr>
          </a:p>
        </p:txBody>
      </p:sp>
      <p:grpSp>
        <p:nvGrpSpPr>
          <p:cNvPr id="25" name="组合 24"/>
          <p:cNvGrpSpPr/>
          <p:nvPr/>
        </p:nvGrpSpPr>
        <p:grpSpPr>
          <a:xfrm>
            <a:off x="-514049" y="1482650"/>
            <a:ext cx="3980494" cy="4074553"/>
            <a:chOff x="2160003" y="2746644"/>
            <a:chExt cx="3526233" cy="3609554"/>
          </a:xfrm>
        </p:grpSpPr>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7" name="椭圆 2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000587" y="1509906"/>
            <a:ext cx="4145876" cy="4245565"/>
            <a:chOff x="5528177" y="3619500"/>
            <a:chExt cx="3565023" cy="3650745"/>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0" name="椭圆 29"/>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759311" y="1529181"/>
            <a:ext cx="3980494" cy="4074553"/>
            <a:chOff x="2160003" y="2746644"/>
            <a:chExt cx="3526233" cy="3609554"/>
          </a:xfrm>
        </p:grpSpPr>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3" name="椭圆 32"/>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2082656" y="2173963"/>
            <a:ext cx="1107996" cy="369332"/>
          </a:xfrm>
          <a:prstGeom prst="rect">
            <a:avLst/>
          </a:prstGeom>
        </p:spPr>
        <p:txBody>
          <a:bodyPr wrap="none">
            <a:spAutoFit/>
          </a:bodyPr>
          <a:lstStyle/>
          <a:p>
            <a:r>
              <a:rPr lang="zh-CN" altLang="en-US" dirty="0">
                <a:solidFill>
                  <a:schemeClr val="bg1"/>
                </a:solidFill>
                <a:latin typeface="微软雅黑"/>
                <a:ea typeface="微软雅黑"/>
              </a:rPr>
              <a:t>市场方面</a:t>
            </a:r>
          </a:p>
        </p:txBody>
      </p:sp>
      <p:sp>
        <p:nvSpPr>
          <p:cNvPr id="20" name="矩形 19"/>
          <p:cNvSpPr/>
          <p:nvPr/>
        </p:nvSpPr>
        <p:spPr>
          <a:xfrm>
            <a:off x="5735634" y="2206572"/>
            <a:ext cx="1107996" cy="369332"/>
          </a:xfrm>
          <a:prstGeom prst="rect">
            <a:avLst/>
          </a:prstGeom>
        </p:spPr>
        <p:txBody>
          <a:bodyPr wrap="none">
            <a:spAutoFit/>
          </a:bodyPr>
          <a:lstStyle/>
          <a:p>
            <a:r>
              <a:rPr lang="zh-CN" altLang="en-US" dirty="0">
                <a:solidFill>
                  <a:schemeClr val="tx1">
                    <a:lumMod val="50000"/>
                    <a:lumOff val="50000"/>
                  </a:schemeClr>
                </a:solidFill>
                <a:latin typeface="微软雅黑"/>
                <a:ea typeface="微软雅黑"/>
              </a:rPr>
              <a:t>产品方面</a:t>
            </a:r>
          </a:p>
        </p:txBody>
      </p:sp>
      <p:sp>
        <p:nvSpPr>
          <p:cNvPr id="21" name="矩形 20"/>
          <p:cNvSpPr/>
          <p:nvPr/>
        </p:nvSpPr>
        <p:spPr>
          <a:xfrm>
            <a:off x="9343050" y="2206572"/>
            <a:ext cx="1107996" cy="369332"/>
          </a:xfrm>
          <a:prstGeom prst="rect">
            <a:avLst/>
          </a:prstGeom>
        </p:spPr>
        <p:txBody>
          <a:bodyPr wrap="none">
            <a:spAutoFit/>
          </a:bodyPr>
          <a:lstStyle/>
          <a:p>
            <a:r>
              <a:rPr lang="zh-CN" altLang="en-US" dirty="0">
                <a:solidFill>
                  <a:schemeClr val="bg1"/>
                </a:solidFill>
                <a:latin typeface="微软雅黑"/>
                <a:ea typeface="微软雅黑"/>
              </a:rPr>
              <a:t>服务方面</a:t>
            </a:r>
          </a:p>
        </p:txBody>
      </p:sp>
    </p:spTree>
    <p:extLst>
      <p:ext uri="{BB962C8B-B14F-4D97-AF65-F5344CB8AC3E}">
        <p14:creationId xmlns:p14="http://schemas.microsoft.com/office/powerpoint/2010/main" val="1755378339"/>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650"/>
                                </p:stCondLst>
                                <p:childTnLst>
                                  <p:par>
                                    <p:cTn id="14" presetID="2" presetClass="entr" presetSubtype="8" accel="52000" fill="hold" nodeType="afterEffect" p14:presetBounceEnd="52000">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14:bounceEnd="52000">
                                          <p:cBhvr additive="base">
                                            <p:cTn id="16" dur="1400" fill="hold"/>
                                            <p:tgtEl>
                                              <p:spTgt spid="25"/>
                                            </p:tgtEl>
                                            <p:attrNameLst>
                                              <p:attrName>ppt_x</p:attrName>
                                            </p:attrNameLst>
                                          </p:cBhvr>
                                          <p:tavLst>
                                            <p:tav tm="0">
                                              <p:val>
                                                <p:strVal val="0-#ppt_w/2"/>
                                              </p:val>
                                            </p:tav>
                                            <p:tav tm="100000">
                                              <p:val>
                                                <p:strVal val="#ppt_x"/>
                                              </p:val>
                                            </p:tav>
                                          </p:tavLst>
                                        </p:anim>
                                        <p:anim calcmode="lin" valueType="num" p14:bounceEnd="52000">
                                          <p:cBhvr additive="base">
                                            <p:cTn id="17" dur="1400" fill="hold"/>
                                            <p:tgtEl>
                                              <p:spTgt spid="25"/>
                                            </p:tgtEl>
                                            <p:attrNameLst>
                                              <p:attrName>ppt_y</p:attrName>
                                            </p:attrNameLst>
                                          </p:cBhvr>
                                          <p:tavLst>
                                            <p:tav tm="0">
                                              <p:val>
                                                <p:strVal val="#ppt_y"/>
                                              </p:val>
                                            </p:tav>
                                            <p:tav tm="100000">
                                              <p:val>
                                                <p:strVal val="#ppt_y"/>
                                              </p:val>
                                            </p:tav>
                                          </p:tavLst>
                                        </p:anim>
                                      </p:childTnLst>
                                    </p:cTn>
                                  </p:par>
                                  <p:par>
                                    <p:cTn id="18" presetID="2" presetClass="entr" presetSubtype="1" accel="52000" fill="hold" nodeType="withEffect" p14:presetBounceEnd="52000">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14:bounceEnd="52000">
                                          <p:cBhvr additive="base">
                                            <p:cTn id="20" dur="1400" fill="hold"/>
                                            <p:tgtEl>
                                              <p:spTgt spid="28"/>
                                            </p:tgtEl>
                                            <p:attrNameLst>
                                              <p:attrName>ppt_x</p:attrName>
                                            </p:attrNameLst>
                                          </p:cBhvr>
                                          <p:tavLst>
                                            <p:tav tm="0">
                                              <p:val>
                                                <p:strVal val="#ppt_x"/>
                                              </p:val>
                                            </p:tav>
                                            <p:tav tm="100000">
                                              <p:val>
                                                <p:strVal val="#ppt_x"/>
                                              </p:val>
                                            </p:tav>
                                          </p:tavLst>
                                        </p:anim>
                                        <p:anim calcmode="lin" valueType="num" p14:bounceEnd="52000">
                                          <p:cBhvr additive="base">
                                            <p:cTn id="21" dur="1400" fill="hold"/>
                                            <p:tgtEl>
                                              <p:spTgt spid="28"/>
                                            </p:tgtEl>
                                            <p:attrNameLst>
                                              <p:attrName>ppt_y</p:attrName>
                                            </p:attrNameLst>
                                          </p:cBhvr>
                                          <p:tavLst>
                                            <p:tav tm="0">
                                              <p:val>
                                                <p:strVal val="0-#ppt_h/2"/>
                                              </p:val>
                                            </p:tav>
                                            <p:tav tm="100000">
                                              <p:val>
                                                <p:strVal val="#ppt_y"/>
                                              </p:val>
                                            </p:tav>
                                          </p:tavLst>
                                        </p:anim>
                                      </p:childTnLst>
                                    </p:cTn>
                                  </p:par>
                                  <p:par>
                                    <p:cTn id="22" presetID="2" presetClass="entr" presetSubtype="2" accel="52000" fill="hold" nodeType="withEffect" p14:presetBounceEnd="52000">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14:bounceEnd="52000">
                                          <p:cBhvr additive="base">
                                            <p:cTn id="24" dur="14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25" dur="14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50"/>
                                </p:stCondLst>
                                <p:childTnLst>
                                  <p:par>
                                    <p:cTn id="27" presetID="16" presetClass="entr" presetSubtype="37"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Vertical)">
                                          <p:cBhvr>
                                            <p:cTn id="29" dur="500"/>
                                            <p:tgtEl>
                                              <p:spTgt spid="2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outVertical)">
                                          <p:cBhvr>
                                            <p:cTn id="35" dur="500"/>
                                            <p:tgtEl>
                                              <p:spTgt spid="21"/>
                                            </p:tgtEl>
                                          </p:cBhvr>
                                        </p:animEffect>
                                      </p:childTnLst>
                                    </p:cTn>
                                  </p:par>
                                </p:childTnLst>
                              </p:cTn>
                            </p:par>
                            <p:par>
                              <p:cTn id="36" fill="hold">
                                <p:stCondLst>
                                  <p:cond delay="3550"/>
                                </p:stCondLst>
                                <p:childTnLst>
                                  <p:par>
                                    <p:cTn id="37" presetID="21"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800"/>
                                            <p:tgtEl>
                                              <p:spTgt spid="4"/>
                                            </p:tgtEl>
                                          </p:cBhvr>
                                        </p:animEffect>
                                      </p:childTnLst>
                                    </p:cTn>
                                  </p:par>
                                  <p:par>
                                    <p:cTn id="40" presetID="21" presetClass="entr" presetSubtype="1"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800"/>
                                            <p:tgtEl>
                                              <p:spTgt spid="10"/>
                                            </p:tgtEl>
                                          </p:cBhvr>
                                        </p:animEffect>
                                      </p:childTnLst>
                                    </p:cTn>
                                  </p:par>
                                  <p:par>
                                    <p:cTn id="43" presetID="21" presetClass="entr" presetSubtype="1" fill="hold" grpId="0" nodeType="withEffect">
                                      <p:stCondLst>
                                        <p:cond delay="40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800"/>
                                            <p:tgtEl>
                                              <p:spTgt spid="11"/>
                                            </p:tgtEl>
                                          </p:cBhvr>
                                        </p:animEffect>
                                      </p:childTnLst>
                                    </p:cTn>
                                  </p:par>
                                </p:childTnLst>
                              </p:cTn>
                            </p:par>
                            <p:par>
                              <p:cTn id="46" fill="hold">
                                <p:stCondLst>
                                  <p:cond delay="4750"/>
                                </p:stCondLst>
                                <p:childTnLst>
                                  <p:par>
                                    <p:cTn id="47" presetID="22" presetClass="entr" presetSubtype="8" fill="hold" grpId="0" nodeType="afterEffect">
                                      <p:stCondLst>
                                        <p:cond delay="0"/>
                                      </p:stCondLst>
                                      <p:iterate type="lt">
                                        <p:tmPct val="30000"/>
                                      </p:iterate>
                                      <p:childTnLst>
                                        <p:set>
                                          <p:cBhvr>
                                            <p:cTn id="48" dur="1" fill="hold">
                                              <p:stCondLst>
                                                <p:cond delay="0"/>
                                              </p:stCondLst>
                                            </p:cTn>
                                            <p:tgtEl>
                                              <p:spTgt spid="22"/>
                                            </p:tgtEl>
                                            <p:attrNameLst>
                                              <p:attrName>style.visibility</p:attrName>
                                            </p:attrNameLst>
                                          </p:cBhvr>
                                          <p:to>
                                            <p:strVal val="visible"/>
                                          </p:to>
                                        </p:set>
                                        <p:animEffect transition="in" filter="wipe(left)">
                                          <p:cBhvr>
                                            <p:cTn id="49" dur="50"/>
                                            <p:tgtEl>
                                              <p:spTgt spid="22"/>
                                            </p:tgtEl>
                                          </p:cBhvr>
                                        </p:animEffect>
                                      </p:childTnLst>
                                    </p:cTn>
                                  </p:par>
                                  <p:par>
                                    <p:cTn id="50" presetID="36" presetClass="emph" presetSubtype="0" fill="hold" grpId="1" nodeType="withEffect">
                                      <p:stCondLst>
                                        <p:cond delay="0"/>
                                      </p:stCondLst>
                                      <p:iterate type="lt">
                                        <p:tmPct val="30000"/>
                                      </p:iterate>
                                      <p:childTnLst>
                                        <p:animScale>
                                          <p:cBhvr>
                                            <p:cTn id="51" dur="25" autoRev="1" fill="hold">
                                              <p:stCondLst>
                                                <p:cond delay="0"/>
                                              </p:stCondLst>
                                            </p:cTn>
                                            <p:tgtEl>
                                              <p:spTgt spid="22"/>
                                            </p:tgtEl>
                                          </p:cBhvr>
                                          <p:to x="80000" y="100000"/>
                                        </p:animScale>
                                        <p:anim by="(#ppt_w*0.10)" calcmode="lin" valueType="num">
                                          <p:cBhvr>
                                            <p:cTn id="52" dur="25" autoRev="1" fill="hold">
                                              <p:stCondLst>
                                                <p:cond delay="0"/>
                                              </p:stCondLst>
                                            </p:cTn>
                                            <p:tgtEl>
                                              <p:spTgt spid="22"/>
                                            </p:tgtEl>
                                            <p:attrNameLst>
                                              <p:attrName>ppt_x</p:attrName>
                                            </p:attrNameLst>
                                          </p:cBhvr>
                                        </p:anim>
                                        <p:anim by="(-#ppt_w*0.10)" calcmode="lin" valueType="num">
                                          <p:cBhvr>
                                            <p:cTn id="53" dur="25" autoRev="1" fill="hold">
                                              <p:stCondLst>
                                                <p:cond delay="0"/>
                                              </p:stCondLst>
                                            </p:cTn>
                                            <p:tgtEl>
                                              <p:spTgt spid="22"/>
                                            </p:tgtEl>
                                            <p:attrNameLst>
                                              <p:attrName>ppt_y</p:attrName>
                                            </p:attrNameLst>
                                          </p:cBhvr>
                                        </p:anim>
                                        <p:animRot by="-480000">
                                          <p:cBhvr>
                                            <p:cTn id="54" dur="25" autoRev="1" fill="hold">
                                              <p:stCondLst>
                                                <p:cond delay="0"/>
                                              </p:stCondLst>
                                            </p:cTn>
                                            <p:tgtEl>
                                              <p:spTgt spid="22"/>
                                            </p:tgtEl>
                                            <p:attrNameLst>
                                              <p:attrName>r</p:attrName>
                                            </p:attrNameLst>
                                          </p:cBhvr>
                                        </p:animRot>
                                      </p:childTnLst>
                                    </p:cTn>
                                  </p:par>
                                  <p:par>
                                    <p:cTn id="55" presetID="22" presetClass="entr" presetSubtype="8" fill="hold" grpId="0" nodeType="withEffect">
                                      <p:stCondLst>
                                        <p:cond delay="500"/>
                                      </p:stCondLst>
                                      <p:iterate type="lt">
                                        <p:tmPct val="30000"/>
                                      </p:iterate>
                                      <p:childTnLst>
                                        <p:set>
                                          <p:cBhvr>
                                            <p:cTn id="56" dur="1" fill="hold">
                                              <p:stCondLst>
                                                <p:cond delay="0"/>
                                              </p:stCondLst>
                                            </p:cTn>
                                            <p:tgtEl>
                                              <p:spTgt spid="23"/>
                                            </p:tgtEl>
                                            <p:attrNameLst>
                                              <p:attrName>style.visibility</p:attrName>
                                            </p:attrNameLst>
                                          </p:cBhvr>
                                          <p:to>
                                            <p:strVal val="visible"/>
                                          </p:to>
                                        </p:set>
                                        <p:animEffect transition="in" filter="wipe(left)">
                                          <p:cBhvr>
                                            <p:cTn id="57" dur="50"/>
                                            <p:tgtEl>
                                              <p:spTgt spid="23"/>
                                            </p:tgtEl>
                                          </p:cBhvr>
                                        </p:animEffect>
                                      </p:childTnLst>
                                    </p:cTn>
                                  </p:par>
                                  <p:par>
                                    <p:cTn id="58" presetID="36" presetClass="emph" presetSubtype="0" fill="hold" grpId="1" nodeType="withEffect">
                                      <p:stCondLst>
                                        <p:cond delay="500"/>
                                      </p:stCondLst>
                                      <p:iterate type="lt">
                                        <p:tmPct val="30000"/>
                                      </p:iterate>
                                      <p:childTnLst>
                                        <p:animScale>
                                          <p:cBhvr>
                                            <p:cTn id="59" dur="25" autoRev="1" fill="hold">
                                              <p:stCondLst>
                                                <p:cond delay="0"/>
                                              </p:stCondLst>
                                            </p:cTn>
                                            <p:tgtEl>
                                              <p:spTgt spid="23"/>
                                            </p:tgtEl>
                                          </p:cBhvr>
                                          <p:to x="80000" y="100000"/>
                                        </p:animScale>
                                        <p:anim by="(#ppt_w*0.10)" calcmode="lin" valueType="num">
                                          <p:cBhvr>
                                            <p:cTn id="60" dur="25" autoRev="1" fill="hold">
                                              <p:stCondLst>
                                                <p:cond delay="0"/>
                                              </p:stCondLst>
                                            </p:cTn>
                                            <p:tgtEl>
                                              <p:spTgt spid="23"/>
                                            </p:tgtEl>
                                            <p:attrNameLst>
                                              <p:attrName>ppt_x</p:attrName>
                                            </p:attrNameLst>
                                          </p:cBhvr>
                                        </p:anim>
                                        <p:anim by="(-#ppt_w*0.10)" calcmode="lin" valueType="num">
                                          <p:cBhvr>
                                            <p:cTn id="61" dur="25" autoRev="1" fill="hold">
                                              <p:stCondLst>
                                                <p:cond delay="0"/>
                                              </p:stCondLst>
                                            </p:cTn>
                                            <p:tgtEl>
                                              <p:spTgt spid="23"/>
                                            </p:tgtEl>
                                            <p:attrNameLst>
                                              <p:attrName>ppt_y</p:attrName>
                                            </p:attrNameLst>
                                          </p:cBhvr>
                                        </p:anim>
                                        <p:animRot by="-480000">
                                          <p:cBhvr>
                                            <p:cTn id="62" dur="25" autoRev="1" fill="hold">
                                              <p:stCondLst>
                                                <p:cond delay="0"/>
                                              </p:stCondLst>
                                            </p:cTn>
                                            <p:tgtEl>
                                              <p:spTgt spid="23"/>
                                            </p:tgtEl>
                                            <p:attrNameLst>
                                              <p:attrName>r</p:attrName>
                                            </p:attrNameLst>
                                          </p:cBhvr>
                                        </p:animRot>
                                      </p:childTnLst>
                                    </p:cTn>
                                  </p:par>
                                  <p:par>
                                    <p:cTn id="63" presetID="22" presetClass="entr" presetSubtype="8" fill="hold" grpId="0" nodeType="withEffect">
                                      <p:stCondLst>
                                        <p:cond delay="1000"/>
                                      </p:stCondLst>
                                      <p:iterate type="lt">
                                        <p:tmPct val="30000"/>
                                      </p:iterate>
                                      <p:childTnLst>
                                        <p:set>
                                          <p:cBhvr>
                                            <p:cTn id="64" dur="1" fill="hold">
                                              <p:stCondLst>
                                                <p:cond delay="0"/>
                                              </p:stCondLst>
                                            </p:cTn>
                                            <p:tgtEl>
                                              <p:spTgt spid="24"/>
                                            </p:tgtEl>
                                            <p:attrNameLst>
                                              <p:attrName>style.visibility</p:attrName>
                                            </p:attrNameLst>
                                          </p:cBhvr>
                                          <p:to>
                                            <p:strVal val="visible"/>
                                          </p:to>
                                        </p:set>
                                        <p:animEffect transition="in" filter="wipe(left)">
                                          <p:cBhvr>
                                            <p:cTn id="65" dur="50"/>
                                            <p:tgtEl>
                                              <p:spTgt spid="24"/>
                                            </p:tgtEl>
                                          </p:cBhvr>
                                        </p:animEffect>
                                      </p:childTnLst>
                                    </p:cTn>
                                  </p:par>
                                  <p:par>
                                    <p:cTn id="66" presetID="36" presetClass="emph" presetSubtype="0" fill="hold" grpId="1" nodeType="withEffect">
                                      <p:stCondLst>
                                        <p:cond delay="1000"/>
                                      </p:stCondLst>
                                      <p:iterate type="lt">
                                        <p:tmPct val="30000"/>
                                      </p:iterate>
                                      <p:childTnLst>
                                        <p:animScale>
                                          <p:cBhvr>
                                            <p:cTn id="67" dur="25" autoRev="1" fill="hold">
                                              <p:stCondLst>
                                                <p:cond delay="0"/>
                                              </p:stCondLst>
                                            </p:cTn>
                                            <p:tgtEl>
                                              <p:spTgt spid="24"/>
                                            </p:tgtEl>
                                          </p:cBhvr>
                                          <p:to x="80000" y="100000"/>
                                        </p:animScale>
                                        <p:anim by="(#ppt_w*0.10)" calcmode="lin" valueType="num">
                                          <p:cBhvr>
                                            <p:cTn id="68" dur="25" autoRev="1" fill="hold">
                                              <p:stCondLst>
                                                <p:cond delay="0"/>
                                              </p:stCondLst>
                                            </p:cTn>
                                            <p:tgtEl>
                                              <p:spTgt spid="24"/>
                                            </p:tgtEl>
                                            <p:attrNameLst>
                                              <p:attrName>ppt_x</p:attrName>
                                            </p:attrNameLst>
                                          </p:cBhvr>
                                        </p:anim>
                                        <p:anim by="(-#ppt_w*0.10)" calcmode="lin" valueType="num">
                                          <p:cBhvr>
                                            <p:cTn id="69" dur="25" autoRev="1" fill="hold">
                                              <p:stCondLst>
                                                <p:cond delay="0"/>
                                              </p:stCondLst>
                                            </p:cTn>
                                            <p:tgtEl>
                                              <p:spTgt spid="24"/>
                                            </p:tgtEl>
                                            <p:attrNameLst>
                                              <p:attrName>ppt_y</p:attrName>
                                            </p:attrNameLst>
                                          </p:cBhvr>
                                        </p:anim>
                                        <p:animRot by="-480000">
                                          <p:cBhvr>
                                            <p:cTn id="70"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0" grpId="0" animBg="1"/>
          <p:bldP spid="11" grpId="0" animBg="1"/>
          <p:bldP spid="22" grpId="0"/>
          <p:bldP spid="22" grpId="1"/>
          <p:bldP spid="23" grpId="0"/>
          <p:bldP spid="23" grpId="1"/>
          <p:bldP spid="24" grpId="0"/>
          <p:bldP spid="24" grpId="1"/>
          <p:bldP spid="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650"/>
                                </p:stCondLst>
                                <p:childTnLst>
                                  <p:par>
                                    <p:cTn id="14" presetID="2" presetClass="entr" presetSubtype="8" accel="5200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400" fill="hold"/>
                                            <p:tgtEl>
                                              <p:spTgt spid="25"/>
                                            </p:tgtEl>
                                            <p:attrNameLst>
                                              <p:attrName>ppt_x</p:attrName>
                                            </p:attrNameLst>
                                          </p:cBhvr>
                                          <p:tavLst>
                                            <p:tav tm="0">
                                              <p:val>
                                                <p:strVal val="0-#ppt_w/2"/>
                                              </p:val>
                                            </p:tav>
                                            <p:tav tm="100000">
                                              <p:val>
                                                <p:strVal val="#ppt_x"/>
                                              </p:val>
                                            </p:tav>
                                          </p:tavLst>
                                        </p:anim>
                                        <p:anim calcmode="lin" valueType="num">
                                          <p:cBhvr additive="base">
                                            <p:cTn id="17" dur="1400" fill="hold"/>
                                            <p:tgtEl>
                                              <p:spTgt spid="25"/>
                                            </p:tgtEl>
                                            <p:attrNameLst>
                                              <p:attrName>ppt_y</p:attrName>
                                            </p:attrNameLst>
                                          </p:cBhvr>
                                          <p:tavLst>
                                            <p:tav tm="0">
                                              <p:val>
                                                <p:strVal val="#ppt_y"/>
                                              </p:val>
                                            </p:tav>
                                            <p:tav tm="100000">
                                              <p:val>
                                                <p:strVal val="#ppt_y"/>
                                              </p:val>
                                            </p:tav>
                                          </p:tavLst>
                                        </p:anim>
                                      </p:childTnLst>
                                    </p:cTn>
                                  </p:par>
                                  <p:par>
                                    <p:cTn id="18" presetID="2" presetClass="entr" presetSubtype="1" accel="5200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1400" fill="hold"/>
                                            <p:tgtEl>
                                              <p:spTgt spid="28"/>
                                            </p:tgtEl>
                                            <p:attrNameLst>
                                              <p:attrName>ppt_x</p:attrName>
                                            </p:attrNameLst>
                                          </p:cBhvr>
                                          <p:tavLst>
                                            <p:tav tm="0">
                                              <p:val>
                                                <p:strVal val="#ppt_x"/>
                                              </p:val>
                                            </p:tav>
                                            <p:tav tm="100000">
                                              <p:val>
                                                <p:strVal val="#ppt_x"/>
                                              </p:val>
                                            </p:tav>
                                          </p:tavLst>
                                        </p:anim>
                                        <p:anim calcmode="lin" valueType="num">
                                          <p:cBhvr additive="base">
                                            <p:cTn id="21" dur="1400" fill="hold"/>
                                            <p:tgtEl>
                                              <p:spTgt spid="28"/>
                                            </p:tgtEl>
                                            <p:attrNameLst>
                                              <p:attrName>ppt_y</p:attrName>
                                            </p:attrNameLst>
                                          </p:cBhvr>
                                          <p:tavLst>
                                            <p:tav tm="0">
                                              <p:val>
                                                <p:strVal val="0-#ppt_h/2"/>
                                              </p:val>
                                            </p:tav>
                                            <p:tav tm="100000">
                                              <p:val>
                                                <p:strVal val="#ppt_y"/>
                                              </p:val>
                                            </p:tav>
                                          </p:tavLst>
                                        </p:anim>
                                      </p:childTnLst>
                                    </p:cTn>
                                  </p:par>
                                  <p:par>
                                    <p:cTn id="22" presetID="2" presetClass="entr" presetSubtype="2" accel="5200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1400" fill="hold"/>
                                            <p:tgtEl>
                                              <p:spTgt spid="31"/>
                                            </p:tgtEl>
                                            <p:attrNameLst>
                                              <p:attrName>ppt_x</p:attrName>
                                            </p:attrNameLst>
                                          </p:cBhvr>
                                          <p:tavLst>
                                            <p:tav tm="0">
                                              <p:val>
                                                <p:strVal val="1+#ppt_w/2"/>
                                              </p:val>
                                            </p:tav>
                                            <p:tav tm="100000">
                                              <p:val>
                                                <p:strVal val="#ppt_x"/>
                                              </p:val>
                                            </p:tav>
                                          </p:tavLst>
                                        </p:anim>
                                        <p:anim calcmode="lin" valueType="num">
                                          <p:cBhvr additive="base">
                                            <p:cTn id="25" dur="1400" fill="hold"/>
                                            <p:tgtEl>
                                              <p:spTgt spid="31"/>
                                            </p:tgtEl>
                                            <p:attrNameLst>
                                              <p:attrName>ppt_y</p:attrName>
                                            </p:attrNameLst>
                                          </p:cBhvr>
                                          <p:tavLst>
                                            <p:tav tm="0">
                                              <p:val>
                                                <p:strVal val="#ppt_y"/>
                                              </p:val>
                                            </p:tav>
                                            <p:tav tm="100000">
                                              <p:val>
                                                <p:strVal val="#ppt_y"/>
                                              </p:val>
                                            </p:tav>
                                          </p:tavLst>
                                        </p:anim>
                                      </p:childTnLst>
                                    </p:cTn>
                                  </p:par>
                                </p:childTnLst>
                              </p:cTn>
                            </p:par>
                            <p:par>
                              <p:cTn id="26" fill="hold">
                                <p:stCondLst>
                                  <p:cond delay="3050"/>
                                </p:stCondLst>
                                <p:childTnLst>
                                  <p:par>
                                    <p:cTn id="27" presetID="16" presetClass="entr" presetSubtype="37"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Vertical)">
                                          <p:cBhvr>
                                            <p:cTn id="29" dur="500"/>
                                            <p:tgtEl>
                                              <p:spTgt spid="2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outVertical)">
                                          <p:cBhvr>
                                            <p:cTn id="32" dur="500"/>
                                            <p:tgtEl>
                                              <p:spTgt spid="9"/>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outVertical)">
                                          <p:cBhvr>
                                            <p:cTn id="35" dur="500"/>
                                            <p:tgtEl>
                                              <p:spTgt spid="21"/>
                                            </p:tgtEl>
                                          </p:cBhvr>
                                        </p:animEffect>
                                      </p:childTnLst>
                                    </p:cTn>
                                  </p:par>
                                </p:childTnLst>
                              </p:cTn>
                            </p:par>
                            <p:par>
                              <p:cTn id="36" fill="hold">
                                <p:stCondLst>
                                  <p:cond delay="3550"/>
                                </p:stCondLst>
                                <p:childTnLst>
                                  <p:par>
                                    <p:cTn id="37" presetID="21" presetClass="entr" presetSubtype="1"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heel(1)">
                                          <p:cBhvr>
                                            <p:cTn id="39" dur="800"/>
                                            <p:tgtEl>
                                              <p:spTgt spid="4"/>
                                            </p:tgtEl>
                                          </p:cBhvr>
                                        </p:animEffect>
                                      </p:childTnLst>
                                    </p:cTn>
                                  </p:par>
                                  <p:par>
                                    <p:cTn id="40" presetID="21" presetClass="entr" presetSubtype="1"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wheel(1)">
                                          <p:cBhvr>
                                            <p:cTn id="42" dur="800"/>
                                            <p:tgtEl>
                                              <p:spTgt spid="10"/>
                                            </p:tgtEl>
                                          </p:cBhvr>
                                        </p:animEffect>
                                      </p:childTnLst>
                                    </p:cTn>
                                  </p:par>
                                  <p:par>
                                    <p:cTn id="43" presetID="21" presetClass="entr" presetSubtype="1" fill="hold" grpId="0" nodeType="withEffect">
                                      <p:stCondLst>
                                        <p:cond delay="400"/>
                                      </p:stCondLst>
                                      <p:childTnLst>
                                        <p:set>
                                          <p:cBhvr>
                                            <p:cTn id="44" dur="1" fill="hold">
                                              <p:stCondLst>
                                                <p:cond delay="0"/>
                                              </p:stCondLst>
                                            </p:cTn>
                                            <p:tgtEl>
                                              <p:spTgt spid="11"/>
                                            </p:tgtEl>
                                            <p:attrNameLst>
                                              <p:attrName>style.visibility</p:attrName>
                                            </p:attrNameLst>
                                          </p:cBhvr>
                                          <p:to>
                                            <p:strVal val="visible"/>
                                          </p:to>
                                        </p:set>
                                        <p:animEffect transition="in" filter="wheel(1)">
                                          <p:cBhvr>
                                            <p:cTn id="45" dur="800"/>
                                            <p:tgtEl>
                                              <p:spTgt spid="11"/>
                                            </p:tgtEl>
                                          </p:cBhvr>
                                        </p:animEffect>
                                      </p:childTnLst>
                                    </p:cTn>
                                  </p:par>
                                </p:childTnLst>
                              </p:cTn>
                            </p:par>
                            <p:par>
                              <p:cTn id="46" fill="hold">
                                <p:stCondLst>
                                  <p:cond delay="4750"/>
                                </p:stCondLst>
                                <p:childTnLst>
                                  <p:par>
                                    <p:cTn id="47" presetID="22" presetClass="entr" presetSubtype="8" fill="hold" grpId="0" nodeType="afterEffect">
                                      <p:stCondLst>
                                        <p:cond delay="0"/>
                                      </p:stCondLst>
                                      <p:iterate type="lt">
                                        <p:tmPct val="30000"/>
                                      </p:iterate>
                                      <p:childTnLst>
                                        <p:set>
                                          <p:cBhvr>
                                            <p:cTn id="48" dur="1" fill="hold">
                                              <p:stCondLst>
                                                <p:cond delay="0"/>
                                              </p:stCondLst>
                                            </p:cTn>
                                            <p:tgtEl>
                                              <p:spTgt spid="22"/>
                                            </p:tgtEl>
                                            <p:attrNameLst>
                                              <p:attrName>style.visibility</p:attrName>
                                            </p:attrNameLst>
                                          </p:cBhvr>
                                          <p:to>
                                            <p:strVal val="visible"/>
                                          </p:to>
                                        </p:set>
                                        <p:animEffect transition="in" filter="wipe(left)">
                                          <p:cBhvr>
                                            <p:cTn id="49" dur="50"/>
                                            <p:tgtEl>
                                              <p:spTgt spid="22"/>
                                            </p:tgtEl>
                                          </p:cBhvr>
                                        </p:animEffect>
                                      </p:childTnLst>
                                    </p:cTn>
                                  </p:par>
                                  <p:par>
                                    <p:cTn id="50" presetID="36" presetClass="emph" presetSubtype="0" fill="hold" grpId="1" nodeType="withEffect">
                                      <p:stCondLst>
                                        <p:cond delay="0"/>
                                      </p:stCondLst>
                                      <p:iterate type="lt">
                                        <p:tmPct val="30000"/>
                                      </p:iterate>
                                      <p:childTnLst>
                                        <p:animScale>
                                          <p:cBhvr>
                                            <p:cTn id="51" dur="25" autoRev="1" fill="hold">
                                              <p:stCondLst>
                                                <p:cond delay="0"/>
                                              </p:stCondLst>
                                            </p:cTn>
                                            <p:tgtEl>
                                              <p:spTgt spid="22"/>
                                            </p:tgtEl>
                                          </p:cBhvr>
                                          <p:to x="80000" y="100000"/>
                                        </p:animScale>
                                        <p:anim by="(#ppt_w*0.10)" calcmode="lin" valueType="num">
                                          <p:cBhvr>
                                            <p:cTn id="52" dur="25" autoRev="1" fill="hold">
                                              <p:stCondLst>
                                                <p:cond delay="0"/>
                                              </p:stCondLst>
                                            </p:cTn>
                                            <p:tgtEl>
                                              <p:spTgt spid="22"/>
                                            </p:tgtEl>
                                            <p:attrNameLst>
                                              <p:attrName>ppt_x</p:attrName>
                                            </p:attrNameLst>
                                          </p:cBhvr>
                                        </p:anim>
                                        <p:anim by="(-#ppt_w*0.10)" calcmode="lin" valueType="num">
                                          <p:cBhvr>
                                            <p:cTn id="53" dur="25" autoRev="1" fill="hold">
                                              <p:stCondLst>
                                                <p:cond delay="0"/>
                                              </p:stCondLst>
                                            </p:cTn>
                                            <p:tgtEl>
                                              <p:spTgt spid="22"/>
                                            </p:tgtEl>
                                            <p:attrNameLst>
                                              <p:attrName>ppt_y</p:attrName>
                                            </p:attrNameLst>
                                          </p:cBhvr>
                                        </p:anim>
                                        <p:animRot by="-480000">
                                          <p:cBhvr>
                                            <p:cTn id="54" dur="25" autoRev="1" fill="hold">
                                              <p:stCondLst>
                                                <p:cond delay="0"/>
                                              </p:stCondLst>
                                            </p:cTn>
                                            <p:tgtEl>
                                              <p:spTgt spid="22"/>
                                            </p:tgtEl>
                                            <p:attrNameLst>
                                              <p:attrName>r</p:attrName>
                                            </p:attrNameLst>
                                          </p:cBhvr>
                                        </p:animRot>
                                      </p:childTnLst>
                                    </p:cTn>
                                  </p:par>
                                  <p:par>
                                    <p:cTn id="55" presetID="22" presetClass="entr" presetSubtype="8" fill="hold" grpId="0" nodeType="withEffect">
                                      <p:stCondLst>
                                        <p:cond delay="500"/>
                                      </p:stCondLst>
                                      <p:iterate type="lt">
                                        <p:tmPct val="30000"/>
                                      </p:iterate>
                                      <p:childTnLst>
                                        <p:set>
                                          <p:cBhvr>
                                            <p:cTn id="56" dur="1" fill="hold">
                                              <p:stCondLst>
                                                <p:cond delay="0"/>
                                              </p:stCondLst>
                                            </p:cTn>
                                            <p:tgtEl>
                                              <p:spTgt spid="23"/>
                                            </p:tgtEl>
                                            <p:attrNameLst>
                                              <p:attrName>style.visibility</p:attrName>
                                            </p:attrNameLst>
                                          </p:cBhvr>
                                          <p:to>
                                            <p:strVal val="visible"/>
                                          </p:to>
                                        </p:set>
                                        <p:animEffect transition="in" filter="wipe(left)">
                                          <p:cBhvr>
                                            <p:cTn id="57" dur="50"/>
                                            <p:tgtEl>
                                              <p:spTgt spid="23"/>
                                            </p:tgtEl>
                                          </p:cBhvr>
                                        </p:animEffect>
                                      </p:childTnLst>
                                    </p:cTn>
                                  </p:par>
                                  <p:par>
                                    <p:cTn id="58" presetID="36" presetClass="emph" presetSubtype="0" fill="hold" grpId="1" nodeType="withEffect">
                                      <p:stCondLst>
                                        <p:cond delay="500"/>
                                      </p:stCondLst>
                                      <p:iterate type="lt">
                                        <p:tmPct val="30000"/>
                                      </p:iterate>
                                      <p:childTnLst>
                                        <p:animScale>
                                          <p:cBhvr>
                                            <p:cTn id="59" dur="25" autoRev="1" fill="hold">
                                              <p:stCondLst>
                                                <p:cond delay="0"/>
                                              </p:stCondLst>
                                            </p:cTn>
                                            <p:tgtEl>
                                              <p:spTgt spid="23"/>
                                            </p:tgtEl>
                                          </p:cBhvr>
                                          <p:to x="80000" y="100000"/>
                                        </p:animScale>
                                        <p:anim by="(#ppt_w*0.10)" calcmode="lin" valueType="num">
                                          <p:cBhvr>
                                            <p:cTn id="60" dur="25" autoRev="1" fill="hold">
                                              <p:stCondLst>
                                                <p:cond delay="0"/>
                                              </p:stCondLst>
                                            </p:cTn>
                                            <p:tgtEl>
                                              <p:spTgt spid="23"/>
                                            </p:tgtEl>
                                            <p:attrNameLst>
                                              <p:attrName>ppt_x</p:attrName>
                                            </p:attrNameLst>
                                          </p:cBhvr>
                                        </p:anim>
                                        <p:anim by="(-#ppt_w*0.10)" calcmode="lin" valueType="num">
                                          <p:cBhvr>
                                            <p:cTn id="61" dur="25" autoRev="1" fill="hold">
                                              <p:stCondLst>
                                                <p:cond delay="0"/>
                                              </p:stCondLst>
                                            </p:cTn>
                                            <p:tgtEl>
                                              <p:spTgt spid="23"/>
                                            </p:tgtEl>
                                            <p:attrNameLst>
                                              <p:attrName>ppt_y</p:attrName>
                                            </p:attrNameLst>
                                          </p:cBhvr>
                                        </p:anim>
                                        <p:animRot by="-480000">
                                          <p:cBhvr>
                                            <p:cTn id="62" dur="25" autoRev="1" fill="hold">
                                              <p:stCondLst>
                                                <p:cond delay="0"/>
                                              </p:stCondLst>
                                            </p:cTn>
                                            <p:tgtEl>
                                              <p:spTgt spid="23"/>
                                            </p:tgtEl>
                                            <p:attrNameLst>
                                              <p:attrName>r</p:attrName>
                                            </p:attrNameLst>
                                          </p:cBhvr>
                                        </p:animRot>
                                      </p:childTnLst>
                                    </p:cTn>
                                  </p:par>
                                  <p:par>
                                    <p:cTn id="63" presetID="22" presetClass="entr" presetSubtype="8" fill="hold" grpId="0" nodeType="withEffect">
                                      <p:stCondLst>
                                        <p:cond delay="1000"/>
                                      </p:stCondLst>
                                      <p:iterate type="lt">
                                        <p:tmPct val="30000"/>
                                      </p:iterate>
                                      <p:childTnLst>
                                        <p:set>
                                          <p:cBhvr>
                                            <p:cTn id="64" dur="1" fill="hold">
                                              <p:stCondLst>
                                                <p:cond delay="0"/>
                                              </p:stCondLst>
                                            </p:cTn>
                                            <p:tgtEl>
                                              <p:spTgt spid="24"/>
                                            </p:tgtEl>
                                            <p:attrNameLst>
                                              <p:attrName>style.visibility</p:attrName>
                                            </p:attrNameLst>
                                          </p:cBhvr>
                                          <p:to>
                                            <p:strVal val="visible"/>
                                          </p:to>
                                        </p:set>
                                        <p:animEffect transition="in" filter="wipe(left)">
                                          <p:cBhvr>
                                            <p:cTn id="65" dur="50"/>
                                            <p:tgtEl>
                                              <p:spTgt spid="24"/>
                                            </p:tgtEl>
                                          </p:cBhvr>
                                        </p:animEffect>
                                      </p:childTnLst>
                                    </p:cTn>
                                  </p:par>
                                  <p:par>
                                    <p:cTn id="66" presetID="36" presetClass="emph" presetSubtype="0" fill="hold" grpId="1" nodeType="withEffect">
                                      <p:stCondLst>
                                        <p:cond delay="1000"/>
                                      </p:stCondLst>
                                      <p:iterate type="lt">
                                        <p:tmPct val="30000"/>
                                      </p:iterate>
                                      <p:childTnLst>
                                        <p:animScale>
                                          <p:cBhvr>
                                            <p:cTn id="67" dur="25" autoRev="1" fill="hold">
                                              <p:stCondLst>
                                                <p:cond delay="0"/>
                                              </p:stCondLst>
                                            </p:cTn>
                                            <p:tgtEl>
                                              <p:spTgt spid="24"/>
                                            </p:tgtEl>
                                          </p:cBhvr>
                                          <p:to x="80000" y="100000"/>
                                        </p:animScale>
                                        <p:anim by="(#ppt_w*0.10)" calcmode="lin" valueType="num">
                                          <p:cBhvr>
                                            <p:cTn id="68" dur="25" autoRev="1" fill="hold">
                                              <p:stCondLst>
                                                <p:cond delay="0"/>
                                              </p:stCondLst>
                                            </p:cTn>
                                            <p:tgtEl>
                                              <p:spTgt spid="24"/>
                                            </p:tgtEl>
                                            <p:attrNameLst>
                                              <p:attrName>ppt_x</p:attrName>
                                            </p:attrNameLst>
                                          </p:cBhvr>
                                        </p:anim>
                                        <p:anim by="(-#ppt_w*0.10)" calcmode="lin" valueType="num">
                                          <p:cBhvr>
                                            <p:cTn id="69" dur="25" autoRev="1" fill="hold">
                                              <p:stCondLst>
                                                <p:cond delay="0"/>
                                              </p:stCondLst>
                                            </p:cTn>
                                            <p:tgtEl>
                                              <p:spTgt spid="24"/>
                                            </p:tgtEl>
                                            <p:attrNameLst>
                                              <p:attrName>ppt_y</p:attrName>
                                            </p:attrNameLst>
                                          </p:cBhvr>
                                        </p:anim>
                                        <p:animRot by="-480000">
                                          <p:cBhvr>
                                            <p:cTn id="70" dur="25" autoRev="1" fill="hold">
                                              <p:stCondLst>
                                                <p:cond delay="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10" grpId="0" animBg="1"/>
          <p:bldP spid="11" grpId="0" animBg="1"/>
          <p:bldP spid="22" grpId="0"/>
          <p:bldP spid="22" grpId="1"/>
          <p:bldP spid="23" grpId="0"/>
          <p:bldP spid="23" grpId="1"/>
          <p:bldP spid="24" grpId="0"/>
          <p:bldP spid="24" grpId="1"/>
          <p:bldP spid="9" grpId="0"/>
          <p:bldP spid="20" grpId="0"/>
          <p:bldP spid="21"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B7D5B25-7382-46A5-9C35-F1D4ACF52B3B}"/>
              </a:ext>
            </a:extLst>
          </p:cNvPr>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感谢您下载平台上提供的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作品，为了您和熊猫办公以及原创作者的利益，请勿复制、传播、销售，否则将承担法律责任！熊猫办公将对作品进行维权，按照传播下载次数进行十倍的索取赔偿！</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在熊猫办公出售的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模板是免版税类（</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RF</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Royalty-Free</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）正版受</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中国人民共和国著作法</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世界版权公约</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的保护，作品的所有权、版权和著作权归熊猫办公所有，您下载的是</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不得将熊猫办公的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模板、</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5" name="文本框 4">
            <a:hlinkClick r:id="rId2"/>
            <a:extLst>
              <a:ext uri="{FF2B5EF4-FFF2-40B4-BE49-F238E27FC236}">
                <a16:creationId xmlns:a16="http://schemas.microsoft.com/office/drawing/2014/main" id="{EFDD6211-CEAF-4878-A364-CC4A2AB3805A}"/>
              </a:ext>
            </a:extLst>
          </p:cNvPr>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chemeClr val="tx1">
                    <a:lumMod val="65000"/>
                    <a:lumOff val="35000"/>
                  </a:schemeClr>
                </a:solidFill>
              </a:rPr>
              <a:t>更多精品</a:t>
            </a:r>
            <a:r>
              <a:rPr lang="en-US" altLang="zh-CN" b="1" dirty="0">
                <a:solidFill>
                  <a:schemeClr val="tx1">
                    <a:lumMod val="65000"/>
                    <a:lumOff val="35000"/>
                  </a:schemeClr>
                </a:solidFill>
              </a:rPr>
              <a:t>PPT</a:t>
            </a:r>
            <a:r>
              <a:rPr lang="zh-CN" altLang="en-US" b="1" dirty="0">
                <a:solidFill>
                  <a:schemeClr val="tx1">
                    <a:lumMod val="65000"/>
                    <a:lumOff val="35000"/>
                  </a:schemeClr>
                </a:solidFill>
              </a:rPr>
              <a:t>模板：</a:t>
            </a:r>
            <a:r>
              <a:rPr lang="en-US" altLang="zh-CN" b="1" dirty="0">
                <a:solidFill>
                  <a:schemeClr val="tx1">
                    <a:lumMod val="65000"/>
                    <a:lumOff val="35000"/>
                  </a:schemeClr>
                </a:solidFill>
              </a:rPr>
              <a:t>http://www.tukuppt.com/ppt/</a:t>
            </a:r>
            <a:endParaRPr lang="zh-CN" altLang="en-US" b="1" dirty="0">
              <a:solidFill>
                <a:schemeClr val="tx1">
                  <a:lumMod val="65000"/>
                  <a:lumOff val="35000"/>
                </a:schemeClr>
              </a:solidFill>
            </a:endParaRPr>
          </a:p>
        </p:txBody>
      </p:sp>
      <p:grpSp>
        <p:nvGrpSpPr>
          <p:cNvPr id="6" name="组合 5">
            <a:extLst>
              <a:ext uri="{FF2B5EF4-FFF2-40B4-BE49-F238E27FC236}">
                <a16:creationId xmlns:a16="http://schemas.microsoft.com/office/drawing/2014/main" id="{BD8FC80D-DDB2-4620-BAF6-6E2DDB3FE2F4}"/>
              </a:ext>
            </a:extLst>
          </p:cNvPr>
          <p:cNvGrpSpPr/>
          <p:nvPr/>
        </p:nvGrpSpPr>
        <p:grpSpPr>
          <a:xfrm>
            <a:off x="9313097" y="4984409"/>
            <a:ext cx="1364139" cy="369332"/>
            <a:chOff x="8158550" y="5010841"/>
            <a:chExt cx="1364139" cy="369332"/>
          </a:xfrm>
          <a:effectLst/>
        </p:grpSpPr>
        <p:sp>
          <p:nvSpPr>
            <p:cNvPr id="7" name="矩形: 圆角 6">
              <a:extLst>
                <a:ext uri="{FF2B5EF4-FFF2-40B4-BE49-F238E27FC236}">
                  <a16:creationId xmlns:a16="http://schemas.microsoft.com/office/drawing/2014/main" id="{B074999D-9AF1-4C76-A825-52A8CDE6A0E6}"/>
                </a:ext>
              </a:extLst>
            </p:cNvPr>
            <p:cNvSpPr/>
            <p:nvPr/>
          </p:nvSpPr>
          <p:spPr>
            <a:xfrm>
              <a:off x="8158550" y="5010841"/>
              <a:ext cx="1336431" cy="342900"/>
            </a:xfrm>
            <a:prstGeom prst="roundRect">
              <a:avLst/>
            </a:prstGeom>
            <a:solidFill>
              <a:schemeClr val="bg1"/>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chemeClr val="accent1"/>
                </a:solidFill>
                <a:highlight>
                  <a:srgbClr val="FFFF00"/>
                </a:highlight>
              </a:endParaRPr>
            </a:p>
          </p:txBody>
        </p:sp>
        <p:sp>
          <p:nvSpPr>
            <p:cNvPr id="8" name="文本框 7">
              <a:extLst>
                <a:ext uri="{FF2B5EF4-FFF2-40B4-BE49-F238E27FC236}">
                  <a16:creationId xmlns:a16="http://schemas.microsoft.com/office/drawing/2014/main" id="{2B007BF8-5D47-4AD7-9EE4-1F31F4D02F1D}"/>
                </a:ext>
              </a:extLst>
            </p:cNvPr>
            <p:cNvSpPr txBox="1"/>
            <p:nvPr/>
          </p:nvSpPr>
          <p:spPr>
            <a:xfrm>
              <a:off x="8278621" y="5010841"/>
              <a:ext cx="1244068" cy="369332"/>
            </a:xfrm>
            <a:prstGeom prst="rect">
              <a:avLst/>
            </a:prstGeom>
            <a:noFill/>
          </p:spPr>
          <p:txBody>
            <a:bodyPr wrap="square"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hlinkClick r:id="rId2"/>
                </a:rPr>
                <a:t>点击进入</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18125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44138" y="2543560"/>
            <a:ext cx="3563472" cy="3647674"/>
            <a:chOff x="-412055" y="-2182172"/>
            <a:chExt cx="3563472" cy="3647674"/>
          </a:xfrm>
        </p:grpSpPr>
        <p:grpSp>
          <p:nvGrpSpPr>
            <p:cNvPr id="6" name="组合 5"/>
            <p:cNvGrpSpPr/>
            <p:nvPr/>
          </p:nvGrpSpPr>
          <p:grpSpPr>
            <a:xfrm>
              <a:off x="-412055" y="-2182172"/>
              <a:ext cx="3563472" cy="3647674"/>
              <a:chOff x="2160003" y="2746644"/>
              <a:chExt cx="3526233" cy="3609554"/>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9" name="椭圆 8"/>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937881" y="-1896666"/>
              <a:ext cx="800219" cy="830997"/>
            </a:xfrm>
            <a:prstGeom prst="rect">
              <a:avLst/>
            </a:prstGeom>
            <a:noFill/>
          </p:spPr>
          <p:txBody>
            <a:bodyPr wrap="none" rtlCol="0">
              <a:spAutoFit/>
            </a:bodyPr>
            <a:lstStyle/>
            <a:p>
              <a:r>
                <a:rPr lang="en-US" altLang="zh-CN" sz="4800" dirty="0">
                  <a:solidFill>
                    <a:schemeClr val="bg1"/>
                  </a:solidFill>
                  <a:latin typeface="DFGothic-EB" panose="02010609010101010101" pitchFamily="1" charset="-128"/>
                  <a:ea typeface="DFGothic-EB" panose="02010609010101010101" pitchFamily="1" charset="-128"/>
                </a:rPr>
                <a:t>01</a:t>
              </a:r>
              <a:endParaRPr lang="zh-CN" altLang="en-US" sz="4800" dirty="0">
                <a:solidFill>
                  <a:schemeClr val="bg1"/>
                </a:solidFill>
                <a:latin typeface="DFGothic-EB" panose="02010609010101010101" pitchFamily="1" charset="-128"/>
                <a:ea typeface="DFGothic-EB" panose="02010609010101010101" pitchFamily="1" charset="-128"/>
              </a:endParaRPr>
            </a:p>
          </p:txBody>
        </p:sp>
      </p:grpSp>
      <p:sp>
        <p:nvSpPr>
          <p:cNvPr id="10" name="TextBox 11"/>
          <p:cNvSpPr txBox="1"/>
          <p:nvPr/>
        </p:nvSpPr>
        <p:spPr>
          <a:xfrm>
            <a:off x="5692528" y="2637565"/>
            <a:ext cx="3570208" cy="769441"/>
          </a:xfrm>
          <a:prstGeom prst="rect">
            <a:avLst/>
          </a:prstGeom>
          <a:noFill/>
        </p:spPr>
        <p:txBody>
          <a:bodyPr wrap="none" rtlCol="0">
            <a:spAutoFit/>
          </a:bodyPr>
          <a:lstStyle/>
          <a:p>
            <a:pPr marL="0" lvl="1"/>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rPr>
              <a:t>年度工作汇报</a:t>
            </a:r>
            <a:endPar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flipH="1" flipV="1">
            <a:off x="5225148" y="2496459"/>
            <a:ext cx="14604" cy="1662218"/>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24"/>
          <p:cNvSpPr txBox="1"/>
          <p:nvPr/>
        </p:nvSpPr>
        <p:spPr>
          <a:xfrm>
            <a:off x="5656681" y="3448264"/>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团队成员介绍</a:t>
            </a:r>
          </a:p>
        </p:txBody>
      </p:sp>
      <p:sp>
        <p:nvSpPr>
          <p:cNvPr id="13" name="TextBox 26"/>
          <p:cNvSpPr txBox="1"/>
          <p:nvPr/>
        </p:nvSpPr>
        <p:spPr>
          <a:xfrm>
            <a:off x="7477632" y="3456897"/>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年度工作概述</a:t>
            </a:r>
          </a:p>
        </p:txBody>
      </p:sp>
      <p:sp>
        <p:nvSpPr>
          <p:cNvPr id="14" name="TextBox 24"/>
          <p:cNvSpPr txBox="1"/>
          <p:nvPr/>
        </p:nvSpPr>
        <p:spPr>
          <a:xfrm>
            <a:off x="5656681" y="3867211"/>
            <a:ext cx="1898010"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重点工作汇报</a:t>
            </a:r>
          </a:p>
        </p:txBody>
      </p:sp>
      <p:sp>
        <p:nvSpPr>
          <p:cNvPr id="15" name="TextBox 26"/>
          <p:cNvSpPr txBox="1"/>
          <p:nvPr/>
        </p:nvSpPr>
        <p:spPr>
          <a:xfrm>
            <a:off x="7477632" y="3875844"/>
            <a:ext cx="2005248" cy="327635"/>
          </a:xfrm>
          <a:prstGeom prst="rect">
            <a:avLst/>
          </a:prstGeom>
          <a:noFill/>
        </p:spPr>
        <p:txBody>
          <a:bodyPr wrap="square" lIns="80625" tIns="40313" rIns="80625" bIns="40313"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团队工作建设</a:t>
            </a:r>
          </a:p>
        </p:txBody>
      </p:sp>
    </p:spTree>
    <p:extLst>
      <p:ext uri="{BB962C8B-B14F-4D97-AF65-F5344CB8AC3E}">
        <p14:creationId xmlns:p14="http://schemas.microsoft.com/office/powerpoint/2010/main" val="245436306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20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Scale>
                                          <p:cBhvr>
                                            <p:cTn id="16"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0"/>
                                            </p:tgtEl>
                                            <p:attrNameLst>
                                              <p:attrName>ppt_x</p:attrName>
                                              <p:attrName>ppt_y</p:attrName>
                                            </p:attrNameLst>
                                          </p:cBhvr>
                                        </p:animMotion>
                                        <p:animEffect transition="in" filter="fade">
                                          <p:cBhvr>
                                            <p:cTn id="18" dur="1000"/>
                                            <p:tgtEl>
                                              <p:spTgt spid="10"/>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par>
                              <p:cTn id="30" fill="hold">
                                <p:stCondLst>
                                  <p:cond delay="5400"/>
                                </p:stCondLst>
                                <p:childTnLst>
                                  <p:par>
                                    <p:cTn id="31" presetID="50" presetClass="entr" presetSubtype="0"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strVal val="#ppt_w+.3"/>
                                              </p:val>
                                            </p:tav>
                                            <p:tav tm="100000">
                                              <p:val>
                                                <p:strVal val="#ppt_w"/>
                                              </p:val>
                                            </p:tav>
                                          </p:tavLst>
                                        </p:anim>
                                        <p:anim calcmode="lin" valueType="num">
                                          <p:cBhvr>
                                            <p:cTn id="34" dur="1000" fill="hold"/>
                                            <p:tgtEl>
                                              <p:spTgt spid="14"/>
                                            </p:tgtEl>
                                            <p:attrNameLst>
                                              <p:attrName>ppt_h</p:attrName>
                                            </p:attrNameLst>
                                          </p:cBhvr>
                                          <p:tavLst>
                                            <p:tav tm="0">
                                              <p:val>
                                                <p:strVal val="#ppt_h"/>
                                              </p:val>
                                            </p:tav>
                                            <p:tav tm="100000">
                                              <p:val>
                                                <p:strVal val="#ppt_h"/>
                                              </p:val>
                                            </p:tav>
                                          </p:tavLst>
                                        </p:anim>
                                        <p:animEffect transition="in" filter="fade">
                                          <p:cBhvr>
                                            <p:cTn id="35" dur="1000"/>
                                            <p:tgtEl>
                                              <p:spTgt spid="14"/>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1000" fill="hold"/>
                                            <p:tgtEl>
                                              <p:spTgt spid="15"/>
                                            </p:tgtEl>
                                            <p:attrNameLst>
                                              <p:attrName>ppt_w</p:attrName>
                                            </p:attrNameLst>
                                          </p:cBhvr>
                                          <p:tavLst>
                                            <p:tav tm="0">
                                              <p:val>
                                                <p:strVal val="#ppt_w+.3"/>
                                              </p:val>
                                            </p:tav>
                                            <p:tav tm="100000">
                                              <p:val>
                                                <p:strVal val="#ppt_w"/>
                                              </p:val>
                                            </p:tav>
                                          </p:tavLst>
                                        </p:anim>
                                        <p:anim calcmode="lin" valueType="num">
                                          <p:cBhvr>
                                            <p:cTn id="39" dur="1000" fill="hold"/>
                                            <p:tgtEl>
                                              <p:spTgt spid="15"/>
                                            </p:tgtEl>
                                            <p:attrNameLst>
                                              <p:attrName>ppt_h</p:attrName>
                                            </p:attrNameLst>
                                          </p:cBhvr>
                                          <p:tavLst>
                                            <p:tav tm="0">
                                              <p:val>
                                                <p:strVal val="#ppt_h"/>
                                              </p:val>
                                            </p:tav>
                                            <p:tav tm="100000">
                                              <p:val>
                                                <p:strVal val="#ppt_h"/>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par>
                              <p:cTn id="13" fill="hold">
                                <p:stCondLst>
                                  <p:cond delay="2500"/>
                                </p:stCondLst>
                                <p:childTnLst>
                                  <p:par>
                                    <p:cTn id="14" presetID="52" presetClass="entr" presetSubtype="0" fill="hold" grpId="0" nodeType="afterEffect">
                                      <p:stCondLst>
                                        <p:cond delay="0"/>
                                      </p:stCondLst>
                                      <p:iterate type="lt">
                                        <p:tmPct val="10000"/>
                                      </p:iterate>
                                      <p:childTnLst>
                                        <p:set>
                                          <p:cBhvr>
                                            <p:cTn id="15" dur="1" fill="hold">
                                              <p:stCondLst>
                                                <p:cond delay="0"/>
                                              </p:stCondLst>
                                            </p:cTn>
                                            <p:tgtEl>
                                              <p:spTgt spid="10"/>
                                            </p:tgtEl>
                                            <p:attrNameLst>
                                              <p:attrName>style.visibility</p:attrName>
                                            </p:attrNameLst>
                                          </p:cBhvr>
                                          <p:to>
                                            <p:strVal val="visible"/>
                                          </p:to>
                                        </p:set>
                                        <p:animScale>
                                          <p:cBhvr>
                                            <p:cTn id="16"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0"/>
                                            </p:tgtEl>
                                            <p:attrNameLst>
                                              <p:attrName>ppt_x</p:attrName>
                                              <p:attrName>ppt_y</p:attrName>
                                            </p:attrNameLst>
                                          </p:cBhvr>
                                        </p:animMotion>
                                        <p:animEffect transition="in" filter="fade">
                                          <p:cBhvr>
                                            <p:cTn id="18" dur="1000"/>
                                            <p:tgtEl>
                                              <p:spTgt spid="10"/>
                                            </p:tgtEl>
                                          </p:cBhvr>
                                        </p:animEffect>
                                      </p:childTnLst>
                                    </p:cTn>
                                  </p:par>
                                </p:childTnLst>
                              </p:cTn>
                            </p:par>
                            <p:par>
                              <p:cTn id="19" fill="hold">
                                <p:stCondLst>
                                  <p:cond delay="4000"/>
                                </p:stCondLst>
                                <p:childTnLst>
                                  <p:par>
                                    <p:cTn id="20" presetID="50" presetClass="entr" presetSubtype="0" decel="10000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strVal val="#ppt_w+.3"/>
                                              </p:val>
                                            </p:tav>
                                            <p:tav tm="100000">
                                              <p:val>
                                                <p:strVal val="#ppt_w"/>
                                              </p:val>
                                            </p:tav>
                                          </p:tavLst>
                                        </p:anim>
                                        <p:anim calcmode="lin" valueType="num">
                                          <p:cBhvr>
                                            <p:cTn id="23" dur="1000" fill="hold"/>
                                            <p:tgtEl>
                                              <p:spTgt spid="12"/>
                                            </p:tgtEl>
                                            <p:attrNameLst>
                                              <p:attrName>ppt_h</p:attrName>
                                            </p:attrNameLst>
                                          </p:cBhvr>
                                          <p:tavLst>
                                            <p:tav tm="0">
                                              <p:val>
                                                <p:strVal val="#ppt_h"/>
                                              </p:val>
                                            </p:tav>
                                            <p:tav tm="100000">
                                              <p:val>
                                                <p:strVal val="#ppt_h"/>
                                              </p:val>
                                            </p:tav>
                                          </p:tavLst>
                                        </p:anim>
                                        <p:animEffect transition="in" filter="fade">
                                          <p:cBhvr>
                                            <p:cTn id="24" dur="1000"/>
                                            <p:tgtEl>
                                              <p:spTgt spid="12"/>
                                            </p:tgtEl>
                                          </p:cBhvr>
                                        </p:animEffect>
                                      </p:childTnLst>
                                    </p:cTn>
                                  </p:par>
                                  <p:par>
                                    <p:cTn id="25" presetID="50" presetClass="entr" presetSubtype="0" decel="100000" fill="hold" grpId="0" nodeType="withEffect">
                                      <p:stCondLst>
                                        <p:cond delay="4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000" fill="hold"/>
                                            <p:tgtEl>
                                              <p:spTgt spid="13"/>
                                            </p:tgtEl>
                                            <p:attrNameLst>
                                              <p:attrName>ppt_w</p:attrName>
                                            </p:attrNameLst>
                                          </p:cBhvr>
                                          <p:tavLst>
                                            <p:tav tm="0">
                                              <p:val>
                                                <p:strVal val="#ppt_w+.3"/>
                                              </p:val>
                                            </p:tav>
                                            <p:tav tm="100000">
                                              <p:val>
                                                <p:strVal val="#ppt_w"/>
                                              </p:val>
                                            </p:tav>
                                          </p:tavLst>
                                        </p:anim>
                                        <p:anim calcmode="lin" valueType="num">
                                          <p:cBhvr>
                                            <p:cTn id="28" dur="1000" fill="hold"/>
                                            <p:tgtEl>
                                              <p:spTgt spid="13"/>
                                            </p:tgtEl>
                                            <p:attrNameLst>
                                              <p:attrName>ppt_h</p:attrName>
                                            </p:attrNameLst>
                                          </p:cBhvr>
                                          <p:tavLst>
                                            <p:tav tm="0">
                                              <p:val>
                                                <p:strVal val="#ppt_h"/>
                                              </p:val>
                                            </p:tav>
                                            <p:tav tm="100000">
                                              <p:val>
                                                <p:strVal val="#ppt_h"/>
                                              </p:val>
                                            </p:tav>
                                          </p:tavLst>
                                        </p:anim>
                                        <p:animEffect transition="in" filter="fade">
                                          <p:cBhvr>
                                            <p:cTn id="29" dur="1000"/>
                                            <p:tgtEl>
                                              <p:spTgt spid="13"/>
                                            </p:tgtEl>
                                          </p:cBhvr>
                                        </p:animEffect>
                                      </p:childTnLst>
                                    </p:cTn>
                                  </p:par>
                                </p:childTnLst>
                              </p:cTn>
                            </p:par>
                            <p:par>
                              <p:cTn id="30" fill="hold">
                                <p:stCondLst>
                                  <p:cond delay="5400"/>
                                </p:stCondLst>
                                <p:childTnLst>
                                  <p:par>
                                    <p:cTn id="31" presetID="50" presetClass="entr" presetSubtype="0"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000" fill="hold"/>
                                            <p:tgtEl>
                                              <p:spTgt spid="14"/>
                                            </p:tgtEl>
                                            <p:attrNameLst>
                                              <p:attrName>ppt_w</p:attrName>
                                            </p:attrNameLst>
                                          </p:cBhvr>
                                          <p:tavLst>
                                            <p:tav tm="0">
                                              <p:val>
                                                <p:strVal val="#ppt_w+.3"/>
                                              </p:val>
                                            </p:tav>
                                            <p:tav tm="100000">
                                              <p:val>
                                                <p:strVal val="#ppt_w"/>
                                              </p:val>
                                            </p:tav>
                                          </p:tavLst>
                                        </p:anim>
                                        <p:anim calcmode="lin" valueType="num">
                                          <p:cBhvr>
                                            <p:cTn id="34" dur="1000" fill="hold"/>
                                            <p:tgtEl>
                                              <p:spTgt spid="14"/>
                                            </p:tgtEl>
                                            <p:attrNameLst>
                                              <p:attrName>ppt_h</p:attrName>
                                            </p:attrNameLst>
                                          </p:cBhvr>
                                          <p:tavLst>
                                            <p:tav tm="0">
                                              <p:val>
                                                <p:strVal val="#ppt_h"/>
                                              </p:val>
                                            </p:tav>
                                            <p:tav tm="100000">
                                              <p:val>
                                                <p:strVal val="#ppt_h"/>
                                              </p:val>
                                            </p:tav>
                                          </p:tavLst>
                                        </p:anim>
                                        <p:animEffect transition="in" filter="fade">
                                          <p:cBhvr>
                                            <p:cTn id="35" dur="1000"/>
                                            <p:tgtEl>
                                              <p:spTgt spid="14"/>
                                            </p:tgtEl>
                                          </p:cBhvr>
                                        </p:animEffect>
                                      </p:childTnLst>
                                    </p:cTn>
                                  </p:par>
                                  <p:par>
                                    <p:cTn id="36" presetID="50" presetClass="entr" presetSubtype="0" decel="100000" fill="hold" grpId="0" nodeType="withEffect">
                                      <p:stCondLst>
                                        <p:cond delay="400"/>
                                      </p:stCondLst>
                                      <p:childTnLst>
                                        <p:set>
                                          <p:cBhvr>
                                            <p:cTn id="37" dur="1" fill="hold">
                                              <p:stCondLst>
                                                <p:cond delay="0"/>
                                              </p:stCondLst>
                                            </p:cTn>
                                            <p:tgtEl>
                                              <p:spTgt spid="15"/>
                                            </p:tgtEl>
                                            <p:attrNameLst>
                                              <p:attrName>style.visibility</p:attrName>
                                            </p:attrNameLst>
                                          </p:cBhvr>
                                          <p:to>
                                            <p:strVal val="visible"/>
                                          </p:to>
                                        </p:set>
                                        <p:anim calcmode="lin" valueType="num">
                                          <p:cBhvr>
                                            <p:cTn id="38" dur="1000" fill="hold"/>
                                            <p:tgtEl>
                                              <p:spTgt spid="15"/>
                                            </p:tgtEl>
                                            <p:attrNameLst>
                                              <p:attrName>ppt_w</p:attrName>
                                            </p:attrNameLst>
                                          </p:cBhvr>
                                          <p:tavLst>
                                            <p:tav tm="0">
                                              <p:val>
                                                <p:strVal val="#ppt_w+.3"/>
                                              </p:val>
                                            </p:tav>
                                            <p:tav tm="100000">
                                              <p:val>
                                                <p:strVal val="#ppt_w"/>
                                              </p:val>
                                            </p:tav>
                                          </p:tavLst>
                                        </p:anim>
                                        <p:anim calcmode="lin" valueType="num">
                                          <p:cBhvr>
                                            <p:cTn id="39" dur="1000" fill="hold"/>
                                            <p:tgtEl>
                                              <p:spTgt spid="15"/>
                                            </p:tgtEl>
                                            <p:attrNameLst>
                                              <p:attrName>ppt_h</p:attrName>
                                            </p:attrNameLst>
                                          </p:cBhvr>
                                          <p:tavLst>
                                            <p:tav tm="0">
                                              <p:val>
                                                <p:strVal val="#ppt_h"/>
                                              </p:val>
                                            </p:tav>
                                            <p:tav tm="100000">
                                              <p:val>
                                                <p:strVal val="#ppt_h"/>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550835" y="4957566"/>
            <a:ext cx="1538014" cy="1574996"/>
            <a:chOff x="5528177" y="3619500"/>
            <a:chExt cx="3565023" cy="3650745"/>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1" name="椭圆 2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6028042" y="4589381"/>
            <a:ext cx="3160670" cy="3235354"/>
            <a:chOff x="2160003" y="2746644"/>
            <a:chExt cx="3526233" cy="3609554"/>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24" name="椭圆 23"/>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079001" y="4065375"/>
            <a:ext cx="5453266" cy="5584392"/>
            <a:chOff x="5528177" y="3619500"/>
            <a:chExt cx="3565023" cy="3650745"/>
          </a:xfrm>
        </p:grpSpPr>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7" name="椭圆 2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645622" y="4589381"/>
            <a:ext cx="3160670" cy="3235354"/>
            <a:chOff x="2160003" y="2746644"/>
            <a:chExt cx="3526233" cy="3609554"/>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30" name="椭圆 29"/>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4629588" y="1869408"/>
            <a:ext cx="3416321" cy="646331"/>
          </a:xfrm>
          <a:prstGeom prst="rect">
            <a:avLst/>
          </a:prstGeom>
          <a:noFill/>
        </p:spPr>
        <p:txBody>
          <a:bodyPr wrap="none" rtlCol="0">
            <a:spAutoFit/>
          </a:bodyPr>
          <a:lstStyle/>
          <a:p>
            <a:pPr algn="ctr"/>
            <a:r>
              <a:rPr lang="zh-CN" altLang="en-US" sz="3600" dirty="0">
                <a:solidFill>
                  <a:schemeClr val="bg2">
                    <a:lumMod val="50000"/>
                  </a:schemeClr>
                </a:solidFill>
                <a:latin typeface="微软雅黑" panose="020B0503020204020204" pitchFamily="34" charset="-122"/>
                <a:ea typeface="微软雅黑" panose="020B0503020204020204" pitchFamily="34" charset="-122"/>
              </a:rPr>
              <a:t>感谢您的聆听！</a:t>
            </a:r>
          </a:p>
        </p:txBody>
      </p:sp>
      <p:sp>
        <p:nvSpPr>
          <p:cNvPr id="33" name="矩形 32"/>
          <p:cNvSpPr/>
          <p:nvPr/>
        </p:nvSpPr>
        <p:spPr>
          <a:xfrm>
            <a:off x="3385257" y="2665500"/>
            <a:ext cx="6314136" cy="292388"/>
          </a:xfrm>
          <a:prstGeom prst="rect">
            <a:avLst/>
          </a:prstGeom>
        </p:spPr>
        <p:txBody>
          <a:bodyPr wrap="square">
            <a:spAutoFit/>
          </a:bodyPr>
          <a:lstStyle/>
          <a:p>
            <a:pPr defTabSz="1219627" fontAlgn="auto">
              <a:spcBef>
                <a:spcPts val="0"/>
              </a:spcBef>
              <a:spcAft>
                <a:spcPts val="0"/>
              </a:spcAft>
              <a:defRPr/>
            </a:pPr>
            <a:r>
              <a:rPr lang="zh-CN" altLang="en-US" sz="1300" dirty="0">
                <a:solidFill>
                  <a:schemeClr val="bg2">
                    <a:lumMod val="50000"/>
                  </a:schemeClr>
                </a:solidFill>
                <a:latin typeface="微软雅黑" panose="020B0503020204020204" pitchFamily="34" charset="-122"/>
                <a:ea typeface="微软雅黑" panose="020B0503020204020204" pitchFamily="34" charset="-122"/>
              </a:rPr>
              <a:t>部门：市场销售部            汇报人：小熊猫            汇报时间：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20XX</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年</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12</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月</a:t>
            </a:r>
            <a:r>
              <a:rPr lang="en-US" altLang="zh-CN" sz="1300" dirty="0">
                <a:solidFill>
                  <a:schemeClr val="bg2">
                    <a:lumMod val="50000"/>
                  </a:schemeClr>
                </a:solidFill>
                <a:latin typeface="微软雅黑" panose="020B0503020204020204" pitchFamily="34" charset="-122"/>
                <a:ea typeface="微软雅黑" panose="020B0503020204020204" pitchFamily="34" charset="-122"/>
              </a:rPr>
              <a:t>28</a:t>
            </a:r>
            <a:r>
              <a:rPr lang="zh-CN" altLang="en-US" sz="1300" dirty="0">
                <a:solidFill>
                  <a:schemeClr val="bg2">
                    <a:lumMod val="50000"/>
                  </a:schemeClr>
                </a:solidFill>
                <a:latin typeface="微软雅黑" panose="020B0503020204020204" pitchFamily="34" charset="-122"/>
                <a:ea typeface="微软雅黑" panose="020B0503020204020204" pitchFamily="34" charset="-122"/>
              </a:rPr>
              <a:t>日</a:t>
            </a:r>
          </a:p>
        </p:txBody>
      </p:sp>
      <p:cxnSp>
        <p:nvCxnSpPr>
          <p:cNvPr id="34" name="直接连接符 33"/>
          <p:cNvCxnSpPr/>
          <p:nvPr/>
        </p:nvCxnSpPr>
        <p:spPr>
          <a:xfrm flipV="1">
            <a:off x="3385257" y="2570123"/>
            <a:ext cx="5998356" cy="21816"/>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738240" y="1352550"/>
            <a:ext cx="7034220" cy="2069342"/>
          </a:xfrm>
          <a:prstGeom prst="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1645622" y="4957566"/>
            <a:ext cx="1538014" cy="1574996"/>
            <a:chOff x="5528177" y="3619500"/>
            <a:chExt cx="3565023" cy="365074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38" name="椭圆 37"/>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7866727"/>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decel="50000" fill="hold" nodeType="withEffect">
                                  <p:stCondLst>
                                    <p:cond delay="3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9" decel="50000" fill="hold" nodeType="withEffect">
                                  <p:stCondLst>
                                    <p:cond delay="40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fill="hold"/>
                                        <p:tgtEl>
                                          <p:spTgt spid="28"/>
                                        </p:tgtEl>
                                        <p:attrNameLst>
                                          <p:attrName>ppt_x</p:attrName>
                                        </p:attrNameLst>
                                      </p:cBhvr>
                                      <p:tavLst>
                                        <p:tav tm="0">
                                          <p:val>
                                            <p:strVal val="0-#ppt_w/2"/>
                                          </p:val>
                                        </p:tav>
                                        <p:tav tm="100000">
                                          <p:val>
                                            <p:strVal val="#ppt_x"/>
                                          </p:val>
                                        </p:tav>
                                      </p:tavLst>
                                    </p:anim>
                                    <p:anim calcmode="lin" valueType="num">
                                      <p:cBhvr additive="base">
                                        <p:cTn id="16" dur="10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9" decel="50000" fill="hold" nodeType="withEffect">
                                  <p:stCondLst>
                                    <p:cond delay="20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0-#ppt_w/2"/>
                                          </p:val>
                                        </p:tav>
                                        <p:tav tm="100000">
                                          <p:val>
                                            <p:strVal val="#ppt_x"/>
                                          </p:val>
                                        </p:tav>
                                      </p:tavLst>
                                    </p:anim>
                                    <p:anim calcmode="lin" valueType="num">
                                      <p:cBhvr additive="base">
                                        <p:cTn id="20" dur="1000" fill="hold"/>
                                        <p:tgtEl>
                                          <p:spTgt spid="36"/>
                                        </p:tgtEl>
                                        <p:attrNameLst>
                                          <p:attrName>ppt_y</p:attrName>
                                        </p:attrNameLst>
                                      </p:cBhvr>
                                      <p:tavLst>
                                        <p:tav tm="0">
                                          <p:val>
                                            <p:strVal val="0-#ppt_h/2"/>
                                          </p:val>
                                        </p:tav>
                                        <p:tav tm="100000">
                                          <p:val>
                                            <p:strVal val="#ppt_y"/>
                                          </p:val>
                                        </p:tav>
                                      </p:tavLst>
                                    </p:anim>
                                  </p:childTnLst>
                                </p:cTn>
                              </p:par>
                              <p:par>
                                <p:cTn id="21" presetID="2" presetClass="entr" presetSubtype="3" decel="50000" fill="hold" nodeType="withEffect">
                                  <p:stCondLst>
                                    <p:cond delay="5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000" fill="hold"/>
                                        <p:tgtEl>
                                          <p:spTgt spid="19"/>
                                        </p:tgtEl>
                                        <p:attrNameLst>
                                          <p:attrName>ppt_x</p:attrName>
                                        </p:attrNameLst>
                                      </p:cBhvr>
                                      <p:tavLst>
                                        <p:tav tm="0">
                                          <p:val>
                                            <p:strVal val="1+#ppt_w/2"/>
                                          </p:val>
                                        </p:tav>
                                        <p:tav tm="100000">
                                          <p:val>
                                            <p:strVal val="#ppt_x"/>
                                          </p:val>
                                        </p:tav>
                                      </p:tavLst>
                                    </p:anim>
                                    <p:anim calcmode="lin" valueType="num">
                                      <p:cBhvr additive="base">
                                        <p:cTn id="24" dur="1000" fill="hold"/>
                                        <p:tgtEl>
                                          <p:spTgt spid="19"/>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1" presetClass="entr" presetSubtype="1"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heel(1)">
                                      <p:cBhvr>
                                        <p:cTn id="28" dur="2000"/>
                                        <p:tgtEl>
                                          <p:spTgt spid="35"/>
                                        </p:tgtEl>
                                      </p:cBhvr>
                                    </p:animEffect>
                                  </p:childTnLst>
                                </p:cTn>
                              </p:par>
                            </p:childTnLst>
                          </p:cTn>
                        </p:par>
                        <p:par>
                          <p:cTn id="29" fill="hold">
                            <p:stCondLst>
                              <p:cond delay="3500"/>
                            </p:stCondLst>
                            <p:childTnLst>
                              <p:par>
                                <p:cTn id="30" presetID="2" presetClass="entr" presetSubtype="12" fill="hold" grpId="0" nodeType="afterEffect">
                                  <p:stCondLst>
                                    <p:cond delay="0"/>
                                  </p:stCondLst>
                                  <p:iterate type="lt">
                                    <p:tmPct val="10000"/>
                                  </p:iterate>
                                  <p:childTnLst>
                                    <p:set>
                                      <p:cBhvr>
                                        <p:cTn id="31" dur="1" fill="hold">
                                          <p:stCondLst>
                                            <p:cond delay="0"/>
                                          </p:stCondLst>
                                        </p:cTn>
                                        <p:tgtEl>
                                          <p:spTgt spid="31"/>
                                        </p:tgtEl>
                                        <p:attrNameLst>
                                          <p:attrName>style.visibility</p:attrName>
                                        </p:attrNameLst>
                                      </p:cBhvr>
                                      <p:to>
                                        <p:strVal val="visible"/>
                                      </p:to>
                                    </p:set>
                                    <p:anim calcmode="lin" valueType="num">
                                      <p:cBhvr additive="base">
                                        <p:cTn id="32" dur="700" fill="hold"/>
                                        <p:tgtEl>
                                          <p:spTgt spid="31"/>
                                        </p:tgtEl>
                                        <p:attrNameLst>
                                          <p:attrName>ppt_x</p:attrName>
                                        </p:attrNameLst>
                                      </p:cBhvr>
                                      <p:tavLst>
                                        <p:tav tm="0">
                                          <p:val>
                                            <p:strVal val="0-#ppt_w/2"/>
                                          </p:val>
                                        </p:tav>
                                        <p:tav tm="100000">
                                          <p:val>
                                            <p:strVal val="#ppt_x"/>
                                          </p:val>
                                        </p:tav>
                                      </p:tavLst>
                                    </p:anim>
                                    <p:anim calcmode="lin" valueType="num">
                                      <p:cBhvr additive="base">
                                        <p:cTn id="33" dur="700" fill="hold"/>
                                        <p:tgtEl>
                                          <p:spTgt spid="31"/>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500" fill="hold"/>
                                        <p:tgtEl>
                                          <p:spTgt spid="34"/>
                                        </p:tgtEl>
                                        <p:attrNameLst>
                                          <p:attrName>ppt_x</p:attrName>
                                        </p:attrNameLst>
                                      </p:cBhvr>
                                      <p:tavLst>
                                        <p:tav tm="0">
                                          <p:val>
                                            <p:strVal val="0-#ppt_w/2"/>
                                          </p:val>
                                        </p:tav>
                                        <p:tav tm="100000">
                                          <p:val>
                                            <p:strVal val="#ppt_x"/>
                                          </p:val>
                                        </p:tav>
                                      </p:tavLst>
                                    </p:anim>
                                    <p:anim calcmode="lin" valueType="num">
                                      <p:cBhvr additive="base">
                                        <p:cTn id="37" dur="500" fill="hold"/>
                                        <p:tgtEl>
                                          <p:spTgt spid="34"/>
                                        </p:tgtEl>
                                        <p:attrNameLst>
                                          <p:attrName>ppt_y</p:attrName>
                                        </p:attrNameLst>
                                      </p:cBhvr>
                                      <p:tavLst>
                                        <p:tav tm="0">
                                          <p:val>
                                            <p:strVal val="#ppt_y"/>
                                          </p:val>
                                        </p:tav>
                                        <p:tav tm="100000">
                                          <p:val>
                                            <p:strVal val="#ppt_y"/>
                                          </p:val>
                                        </p:tav>
                                      </p:tavLst>
                                    </p:anim>
                                  </p:childTnLst>
                                </p:cTn>
                              </p:par>
                            </p:childTnLst>
                          </p:cTn>
                        </p:par>
                        <p:par>
                          <p:cTn id="38" fill="hold">
                            <p:stCondLst>
                              <p:cond delay="4620"/>
                            </p:stCondLst>
                            <p:childTnLst>
                              <p:par>
                                <p:cTn id="39" presetID="22" presetClass="entr" presetSubtype="8"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六边形 26"/>
          <p:cNvSpPr/>
          <p:nvPr/>
        </p:nvSpPr>
        <p:spPr>
          <a:xfrm>
            <a:off x="1442627" y="4814577"/>
            <a:ext cx="2478841" cy="696053"/>
          </a:xfrm>
          <a:prstGeom prst="hexagon">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28" name="矩形 7"/>
          <p:cNvSpPr>
            <a:spLocks noChangeArrowheads="1"/>
          </p:cNvSpPr>
          <p:nvPr/>
        </p:nvSpPr>
        <p:spPr bwMode="auto">
          <a:xfrm>
            <a:off x="1595686" y="5616202"/>
            <a:ext cx="2069168"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29" name="TextBox 47"/>
          <p:cNvSpPr txBox="1"/>
          <p:nvPr/>
        </p:nvSpPr>
        <p:spPr>
          <a:xfrm>
            <a:off x="4225508" y="4850088"/>
            <a:ext cx="6696284" cy="1318399"/>
          </a:xfrm>
          <a:prstGeom prst="rect">
            <a:avLst/>
          </a:prstGeom>
          <a:noFill/>
        </p:spPr>
        <p:txBody>
          <a:bodyPr wrap="square" lIns="121882" tIns="60941" rIns="121882" bIns="60941">
            <a:spAutoFit/>
          </a:bodyPr>
          <a:lstStyle>
            <a:defPPr>
              <a:defRPr lang="zh-CN"/>
            </a:defPPr>
            <a:lvl1pPr>
              <a:buFont typeface="Arial" pitchFamily="34" charset="0"/>
              <a:buNone/>
              <a:defRPr>
                <a:solidFill>
                  <a:srgbClr val="333333"/>
                </a:solidFill>
                <a:latin typeface="微软雅黑"/>
                <a:ea typeface="微软雅黑"/>
              </a:defRPr>
            </a:lvl1pPr>
          </a:lstStyle>
          <a:p>
            <a:pP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3" name="Rectangle 60"/>
          <p:cNvSpPr>
            <a:spLocks noChangeArrowheads="1"/>
          </p:cNvSpPr>
          <p:nvPr/>
        </p:nvSpPr>
        <p:spPr bwMode="auto">
          <a:xfrm>
            <a:off x="1741704" y="4934606"/>
            <a:ext cx="1926363" cy="44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227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37" name="圆角矩形 36"/>
          <p:cNvSpPr/>
          <p:nvPr/>
        </p:nvSpPr>
        <p:spPr>
          <a:xfrm>
            <a:off x="4441518" y="1993232"/>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latin typeface="Arial" panose="020B0604020202020204" pitchFamily="34" charset="0"/>
              <a:ea typeface="微软雅黑" panose="020B0503020204020204" pitchFamily="34" charset="-122"/>
            </a:endParaRPr>
          </a:p>
        </p:txBody>
      </p:sp>
      <p:sp>
        <p:nvSpPr>
          <p:cNvPr id="38" name="圆角矩形 37"/>
          <p:cNvSpPr/>
          <p:nvPr/>
        </p:nvSpPr>
        <p:spPr>
          <a:xfrm>
            <a:off x="4441518" y="2641259"/>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39" name="圆角矩形 38"/>
          <p:cNvSpPr/>
          <p:nvPr/>
        </p:nvSpPr>
        <p:spPr>
          <a:xfrm>
            <a:off x="4441518" y="3289287"/>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0" name="圆角矩形 39"/>
          <p:cNvSpPr/>
          <p:nvPr/>
        </p:nvSpPr>
        <p:spPr>
          <a:xfrm>
            <a:off x="4441518" y="3943865"/>
            <a:ext cx="5040214" cy="270710"/>
          </a:xfrm>
          <a:prstGeom prst="roundRect">
            <a:avLst>
              <a:gd name="adj" fmla="val 50000"/>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1" name="圆角矩形 40"/>
          <p:cNvSpPr/>
          <p:nvPr/>
        </p:nvSpPr>
        <p:spPr>
          <a:xfrm>
            <a:off x="4441517" y="1993232"/>
            <a:ext cx="3605154" cy="270710"/>
          </a:xfrm>
          <a:prstGeom prst="roundRect">
            <a:avLst>
              <a:gd name="adj" fmla="val 50000"/>
            </a:avLst>
          </a:prstGeom>
          <a:solidFill>
            <a:schemeClr val="tx1">
              <a:lumMod val="65000"/>
              <a:lumOff val="3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dirty="0">
              <a:latin typeface="Arial" panose="020B0604020202020204" pitchFamily="34" charset="0"/>
              <a:ea typeface="微软雅黑" panose="020B0503020204020204" pitchFamily="34" charset="-122"/>
            </a:endParaRPr>
          </a:p>
        </p:txBody>
      </p:sp>
      <p:sp>
        <p:nvSpPr>
          <p:cNvPr id="42" name="圆角矩形 41"/>
          <p:cNvSpPr/>
          <p:nvPr/>
        </p:nvSpPr>
        <p:spPr>
          <a:xfrm>
            <a:off x="4441518" y="2641259"/>
            <a:ext cx="4375186"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3" name="圆角矩形 42"/>
          <p:cNvSpPr/>
          <p:nvPr/>
        </p:nvSpPr>
        <p:spPr>
          <a:xfrm>
            <a:off x="4441518" y="3289287"/>
            <a:ext cx="3815162"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4" name="圆角矩形 43"/>
          <p:cNvSpPr/>
          <p:nvPr/>
        </p:nvSpPr>
        <p:spPr>
          <a:xfrm>
            <a:off x="4441519" y="3943865"/>
            <a:ext cx="4655197" cy="270710"/>
          </a:xfrm>
          <a:prstGeom prst="roundRect">
            <a:avLst>
              <a:gd name="adj" fmla="val 50000"/>
            </a:avLst>
          </a:prstGeom>
          <a:solidFill>
            <a:schemeClr val="tx1">
              <a:lumMod val="65000"/>
              <a:lumOff val="3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45" name="矩形 7"/>
          <p:cNvSpPr>
            <a:spLocks noChangeArrowheads="1"/>
          </p:cNvSpPr>
          <p:nvPr/>
        </p:nvSpPr>
        <p:spPr bwMode="auto">
          <a:xfrm>
            <a:off x="9581303" y="1922426"/>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6" name="矩形 7"/>
          <p:cNvSpPr>
            <a:spLocks noChangeArrowheads="1"/>
          </p:cNvSpPr>
          <p:nvPr/>
        </p:nvSpPr>
        <p:spPr bwMode="auto">
          <a:xfrm>
            <a:off x="9581303" y="2583921"/>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7" name="矩形 7"/>
          <p:cNvSpPr>
            <a:spLocks noChangeArrowheads="1"/>
          </p:cNvSpPr>
          <p:nvPr/>
        </p:nvSpPr>
        <p:spPr bwMode="auto">
          <a:xfrm>
            <a:off x="9581303" y="3211931"/>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sp>
        <p:nvSpPr>
          <p:cNvPr id="48" name="矩形 7"/>
          <p:cNvSpPr>
            <a:spLocks noChangeArrowheads="1"/>
          </p:cNvSpPr>
          <p:nvPr/>
        </p:nvSpPr>
        <p:spPr bwMode="auto">
          <a:xfrm>
            <a:off x="9581303" y="3886526"/>
            <a:ext cx="1637205" cy="38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defRPr/>
            </a:pPr>
            <a:r>
              <a:rPr lang="zh-CN" altLang="en-US" sz="1707" dirty="0">
                <a:solidFill>
                  <a:schemeClr val="tx1">
                    <a:lumMod val="65000"/>
                    <a:lumOff val="35000"/>
                  </a:schemeClr>
                </a:solidFill>
                <a:latin typeface="Arial" panose="020B0604020202020204" pitchFamily="34" charset="0"/>
                <a:ea typeface="微软雅黑" panose="020B0503020204020204" pitchFamily="34" charset="-122"/>
              </a:rPr>
              <a:t>添加文字</a:t>
            </a:r>
          </a:p>
        </p:txBody>
      </p:sp>
      <p:grpSp>
        <p:nvGrpSpPr>
          <p:cNvPr id="2" name="组合 1"/>
          <p:cNvGrpSpPr/>
          <p:nvPr/>
        </p:nvGrpSpPr>
        <p:grpSpPr>
          <a:xfrm>
            <a:off x="-1010487" y="1855378"/>
            <a:ext cx="4884818" cy="4955185"/>
            <a:chOff x="-1010487" y="1855378"/>
            <a:chExt cx="4884818" cy="4955185"/>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487" y="2089519"/>
              <a:ext cx="4806658" cy="4721044"/>
            </a:xfrm>
            <a:prstGeom prst="rect">
              <a:avLst/>
            </a:prstGeom>
          </p:spPr>
        </p:pic>
        <p:sp>
          <p:nvSpPr>
            <p:cNvPr id="49" name="椭圆 48"/>
            <p:cNvSpPr/>
            <p:nvPr/>
          </p:nvSpPr>
          <p:spPr>
            <a:xfrm>
              <a:off x="1520851" y="1855378"/>
              <a:ext cx="2353480" cy="2353480"/>
            </a:xfrm>
            <a:prstGeom prst="ellipse">
              <a:avLst/>
            </a:prstGeom>
            <a:blipFill dpi="0"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sp>
        <p:nvSpPr>
          <p:cNvPr id="59" name="矩形 3"/>
          <p:cNvSpPr>
            <a:spLocks noChangeArrowheads="1"/>
          </p:cNvSpPr>
          <p:nvPr/>
        </p:nvSpPr>
        <p:spPr bwMode="auto">
          <a:xfrm>
            <a:off x="723802"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800" dirty="0">
                <a:solidFill>
                  <a:schemeClr val="tx1">
                    <a:lumMod val="65000"/>
                    <a:lumOff val="35000"/>
                  </a:schemeClr>
                </a:solidFill>
                <a:cs typeface="Arial" panose="020B0604020202020204" pitchFamily="34" charset="0"/>
              </a:rPr>
              <a:t>团队成员介绍</a:t>
            </a:r>
          </a:p>
        </p:txBody>
      </p:sp>
      <p:sp>
        <p:nvSpPr>
          <p:cNvPr id="60" name="文本框 37"/>
          <p:cNvSpPr txBox="1"/>
          <p:nvPr/>
        </p:nvSpPr>
        <p:spPr>
          <a:xfrm>
            <a:off x="2998026" y="534844"/>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Introduction of team members</a:t>
            </a:r>
          </a:p>
        </p:txBody>
      </p:sp>
    </p:spTree>
    <p:extLst>
      <p:ext uri="{BB962C8B-B14F-4D97-AF65-F5344CB8AC3E}">
        <p14:creationId xmlns:p14="http://schemas.microsoft.com/office/powerpoint/2010/main" val="3845174355"/>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14:presetBounceEnd="65000">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14:bounceEnd="65000">
                                          <p:cBhvr additive="base">
                                            <p:cTn id="16" dur="2000" fill="hold"/>
                                            <p:tgtEl>
                                              <p:spTgt spid="2"/>
                                            </p:tgtEl>
                                            <p:attrNameLst>
                                              <p:attrName>ppt_x</p:attrName>
                                            </p:attrNameLst>
                                          </p:cBhvr>
                                          <p:tavLst>
                                            <p:tav tm="0">
                                              <p:val>
                                                <p:strVal val="0-#ppt_w/2"/>
                                              </p:val>
                                            </p:tav>
                                            <p:tav tm="100000">
                                              <p:val>
                                                <p:strVal val="#ppt_x"/>
                                              </p:val>
                                            </p:tav>
                                          </p:tavLst>
                                        </p:anim>
                                        <p:anim calcmode="lin" valueType="num" p14:bounceEnd="65000">
                                          <p:cBhvr additive="base">
                                            <p:cTn id="17" dur="20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3700"/>
                                </p:stCondLst>
                                <p:childTnLst>
                                  <p:par>
                                    <p:cTn id="19" presetID="16" presetClass="entr" presetSubtype="2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childTnLst>
                              </p:cTn>
                            </p:par>
                            <p:par>
                              <p:cTn id="22" fill="hold">
                                <p:stCondLst>
                                  <p:cond delay="42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4700"/>
                                </p:stCondLst>
                                <p:childTnLst>
                                  <p:par>
                                    <p:cTn id="29" presetID="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par>
                              <p:cTn id="33" fill="hold">
                                <p:stCondLst>
                                  <p:cond delay="520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5700"/>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620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67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200"/>
                                </p:stCondLst>
                                <p:childTnLst>
                                  <p:par>
                                    <p:cTn id="59" presetID="22" presetClass="entr" presetSubtype="8"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7700"/>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20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87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92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9700"/>
                                </p:stCondLst>
                                <p:childTnLst>
                                  <p:par>
                                    <p:cTn id="79" presetID="22" presetClass="entr" presetSubtype="1"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up)">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3" grpId="0"/>
          <p:bldP spid="37" grpId="0" animBg="1"/>
          <p:bldP spid="38" grpId="0" animBg="1"/>
          <p:bldP spid="39" grpId="0" animBg="1"/>
          <p:bldP spid="40" grpId="0" animBg="1"/>
          <p:bldP spid="41" grpId="0" animBg="1"/>
          <p:bldP spid="42" grpId="0" animBg="1"/>
          <p:bldP spid="43" grpId="0" animBg="1"/>
          <p:bldP spid="44" grpId="0" animBg="1"/>
          <p:bldP spid="45" grpId="0"/>
          <p:bldP spid="46" grpId="0"/>
          <p:bldP spid="47" grpId="0"/>
          <p:bldP spid="4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2000" fill="hold"/>
                                            <p:tgtEl>
                                              <p:spTgt spid="2"/>
                                            </p:tgtEl>
                                            <p:attrNameLst>
                                              <p:attrName>ppt_x</p:attrName>
                                            </p:attrNameLst>
                                          </p:cBhvr>
                                          <p:tavLst>
                                            <p:tav tm="0">
                                              <p:val>
                                                <p:strVal val="0-#ppt_w/2"/>
                                              </p:val>
                                            </p:tav>
                                            <p:tav tm="100000">
                                              <p:val>
                                                <p:strVal val="#ppt_x"/>
                                              </p:val>
                                            </p:tav>
                                          </p:tavLst>
                                        </p:anim>
                                        <p:anim calcmode="lin" valueType="num">
                                          <p:cBhvr additive="base">
                                            <p:cTn id="17" dur="2000" fill="hold"/>
                                            <p:tgtEl>
                                              <p:spTgt spid="2"/>
                                            </p:tgtEl>
                                            <p:attrNameLst>
                                              <p:attrName>ppt_y</p:attrName>
                                            </p:attrNameLst>
                                          </p:cBhvr>
                                          <p:tavLst>
                                            <p:tav tm="0">
                                              <p:val>
                                                <p:strVal val="1+#ppt_h/2"/>
                                              </p:val>
                                            </p:tav>
                                            <p:tav tm="100000">
                                              <p:val>
                                                <p:strVal val="#ppt_y"/>
                                              </p:val>
                                            </p:tav>
                                          </p:tavLst>
                                        </p:anim>
                                      </p:childTnLst>
                                    </p:cTn>
                                  </p:par>
                                </p:childTnLst>
                              </p:cTn>
                            </p:par>
                            <p:par>
                              <p:cTn id="18" fill="hold">
                                <p:stCondLst>
                                  <p:cond delay="3700"/>
                                </p:stCondLst>
                                <p:childTnLst>
                                  <p:par>
                                    <p:cTn id="19" presetID="16" presetClass="entr" presetSubtype="21"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arn(inVertical)">
                                          <p:cBhvr>
                                            <p:cTn id="21" dur="500"/>
                                            <p:tgtEl>
                                              <p:spTgt spid="27"/>
                                            </p:tgtEl>
                                          </p:cBhvr>
                                        </p:animEffect>
                                      </p:childTnLst>
                                    </p:cTn>
                                  </p:par>
                                </p:childTnLst>
                              </p:cTn>
                            </p:par>
                            <p:par>
                              <p:cTn id="22" fill="hold">
                                <p:stCondLst>
                                  <p:cond delay="4200"/>
                                </p:stCondLst>
                                <p:childTnLst>
                                  <p:par>
                                    <p:cTn id="23" presetID="53" presetClass="entr" presetSubtype="16"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500" fill="hold"/>
                                            <p:tgtEl>
                                              <p:spTgt spid="33"/>
                                            </p:tgtEl>
                                            <p:attrNameLst>
                                              <p:attrName>ppt_w</p:attrName>
                                            </p:attrNameLst>
                                          </p:cBhvr>
                                          <p:tavLst>
                                            <p:tav tm="0">
                                              <p:val>
                                                <p:fltVal val="0"/>
                                              </p:val>
                                            </p:tav>
                                            <p:tav tm="100000">
                                              <p:val>
                                                <p:strVal val="#ppt_w"/>
                                              </p:val>
                                            </p:tav>
                                          </p:tavLst>
                                        </p:anim>
                                        <p:anim calcmode="lin" valueType="num">
                                          <p:cBhvr>
                                            <p:cTn id="26" dur="500" fill="hold"/>
                                            <p:tgtEl>
                                              <p:spTgt spid="33"/>
                                            </p:tgtEl>
                                            <p:attrNameLst>
                                              <p:attrName>ppt_h</p:attrName>
                                            </p:attrNameLst>
                                          </p:cBhvr>
                                          <p:tavLst>
                                            <p:tav tm="0">
                                              <p:val>
                                                <p:fltVal val="0"/>
                                              </p:val>
                                            </p:tav>
                                            <p:tav tm="100000">
                                              <p:val>
                                                <p:strVal val="#ppt_h"/>
                                              </p:val>
                                            </p:tav>
                                          </p:tavLst>
                                        </p:anim>
                                        <p:animEffect transition="in" filter="fade">
                                          <p:cBhvr>
                                            <p:cTn id="27" dur="500"/>
                                            <p:tgtEl>
                                              <p:spTgt spid="33"/>
                                            </p:tgtEl>
                                          </p:cBhvr>
                                        </p:animEffect>
                                      </p:childTnLst>
                                    </p:cTn>
                                  </p:par>
                                </p:childTnLst>
                              </p:cTn>
                            </p:par>
                            <p:par>
                              <p:cTn id="28" fill="hold">
                                <p:stCondLst>
                                  <p:cond delay="4700"/>
                                </p:stCondLst>
                                <p:childTnLst>
                                  <p:par>
                                    <p:cTn id="29" presetID="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par>
                              <p:cTn id="33" fill="hold">
                                <p:stCondLst>
                                  <p:cond delay="5200"/>
                                </p:stCondLst>
                                <p:childTnLst>
                                  <p:par>
                                    <p:cTn id="34" presetID="22" presetClass="entr" presetSubtype="8"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5700"/>
                                </p:stCondLst>
                                <p:childTnLst>
                                  <p:par>
                                    <p:cTn id="47" presetID="22" presetClass="entr" presetSubtype="8"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childTnLst>
                              </p:cTn>
                            </p:par>
                            <p:par>
                              <p:cTn id="50" fill="hold">
                                <p:stCondLst>
                                  <p:cond delay="6200"/>
                                </p:stCondLst>
                                <p:childTnLst>
                                  <p:par>
                                    <p:cTn id="51" presetID="22" presetClass="entr" presetSubtype="8" fill="hold" grpId="0" nodeType="after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wipe(left)">
                                          <p:cBhvr>
                                            <p:cTn id="53" dur="500"/>
                                            <p:tgtEl>
                                              <p:spTgt spid="42"/>
                                            </p:tgtEl>
                                          </p:cBhvr>
                                        </p:animEffect>
                                      </p:childTnLst>
                                    </p:cTn>
                                  </p:par>
                                </p:childTnLst>
                              </p:cTn>
                            </p:par>
                            <p:par>
                              <p:cTn id="54" fill="hold">
                                <p:stCondLst>
                                  <p:cond delay="6700"/>
                                </p:stCondLst>
                                <p:childTnLst>
                                  <p:par>
                                    <p:cTn id="55" presetID="22" presetClass="entr" presetSubtype="8" fill="hold" grpId="0" nodeType="after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childTnLst>
                              </p:cTn>
                            </p:par>
                            <p:par>
                              <p:cTn id="58" fill="hold">
                                <p:stCondLst>
                                  <p:cond delay="7200"/>
                                </p:stCondLst>
                                <p:childTnLst>
                                  <p:par>
                                    <p:cTn id="59" presetID="22" presetClass="entr" presetSubtype="8"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7700"/>
                                </p:stCondLst>
                                <p:childTnLst>
                                  <p:par>
                                    <p:cTn id="63" presetID="22" presetClass="entr" presetSubtype="8"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200"/>
                                </p:stCondLst>
                                <p:childTnLst>
                                  <p:par>
                                    <p:cTn id="67" presetID="22" presetClass="entr" presetSubtype="8"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wipe(left)">
                                          <p:cBhvr>
                                            <p:cTn id="69" dur="500"/>
                                            <p:tgtEl>
                                              <p:spTgt spid="46"/>
                                            </p:tgtEl>
                                          </p:cBhvr>
                                        </p:animEffect>
                                      </p:childTnLst>
                                    </p:cTn>
                                  </p:par>
                                </p:childTnLst>
                              </p:cTn>
                            </p:par>
                            <p:par>
                              <p:cTn id="70" fill="hold">
                                <p:stCondLst>
                                  <p:cond delay="8700"/>
                                </p:stCondLst>
                                <p:childTnLst>
                                  <p:par>
                                    <p:cTn id="71" presetID="22" presetClass="entr" presetSubtype="8"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9200"/>
                                </p:stCondLst>
                                <p:childTnLst>
                                  <p:par>
                                    <p:cTn id="75" presetID="22" presetClass="entr" presetSubtype="8"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left)">
                                          <p:cBhvr>
                                            <p:cTn id="77" dur="500"/>
                                            <p:tgtEl>
                                              <p:spTgt spid="48"/>
                                            </p:tgtEl>
                                          </p:cBhvr>
                                        </p:animEffect>
                                      </p:childTnLst>
                                    </p:cTn>
                                  </p:par>
                                </p:childTnLst>
                              </p:cTn>
                            </p:par>
                            <p:par>
                              <p:cTn id="78" fill="hold">
                                <p:stCondLst>
                                  <p:cond delay="9700"/>
                                </p:stCondLst>
                                <p:childTnLst>
                                  <p:par>
                                    <p:cTn id="79" presetID="22" presetClass="entr" presetSubtype="1" fill="hold" grpId="0" nodeType="after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up)">
                                          <p:cBhvr>
                                            <p:cTn id="8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P spid="33" grpId="0"/>
          <p:bldP spid="37" grpId="0" animBg="1"/>
          <p:bldP spid="38" grpId="0" animBg="1"/>
          <p:bldP spid="39" grpId="0" animBg="1"/>
          <p:bldP spid="40" grpId="0" animBg="1"/>
          <p:bldP spid="41" grpId="0" animBg="1"/>
          <p:bldP spid="42" grpId="0" animBg="1"/>
          <p:bldP spid="43" grpId="0" animBg="1"/>
          <p:bldP spid="44" grpId="0" animBg="1"/>
          <p:bldP spid="45" grpId="0"/>
          <p:bldP spid="46" grpId="0"/>
          <p:bldP spid="47" grpId="0"/>
          <p:bldP spid="48" grpId="0"/>
          <p:bldP spid="59" grpId="0"/>
          <p:bldP spid="60"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470172" y="1921503"/>
            <a:ext cx="3618857" cy="3699389"/>
            <a:chOff x="-470172" y="1921503"/>
            <a:chExt cx="3618857" cy="3699389"/>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2" y="2126457"/>
              <a:ext cx="3557805" cy="3494435"/>
            </a:xfrm>
            <a:prstGeom prst="rect">
              <a:avLst/>
            </a:prstGeom>
          </p:spPr>
        </p:pic>
        <p:sp>
          <p:nvSpPr>
            <p:cNvPr id="44" name="椭圆 43"/>
            <p:cNvSpPr/>
            <p:nvPr/>
          </p:nvSpPr>
          <p:spPr>
            <a:xfrm>
              <a:off x="1468414" y="1921503"/>
              <a:ext cx="1680271" cy="1680271"/>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53" name="组合 52"/>
          <p:cNvGrpSpPr/>
          <p:nvPr/>
        </p:nvGrpSpPr>
        <p:grpSpPr>
          <a:xfrm>
            <a:off x="1804151" y="1921503"/>
            <a:ext cx="3720636" cy="3761212"/>
            <a:chOff x="1804151" y="1921503"/>
            <a:chExt cx="3720636" cy="3761212"/>
          </a:xfrm>
        </p:grpSpPr>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4151" y="2188280"/>
              <a:ext cx="3557805" cy="3494435"/>
            </a:xfrm>
            <a:prstGeom prst="rect">
              <a:avLst/>
            </a:prstGeom>
          </p:spPr>
        </p:pic>
        <p:sp>
          <p:nvSpPr>
            <p:cNvPr id="45" name="椭圆 44"/>
            <p:cNvSpPr/>
            <p:nvPr/>
          </p:nvSpPr>
          <p:spPr>
            <a:xfrm>
              <a:off x="3844516" y="1921503"/>
              <a:ext cx="1680271" cy="1680271"/>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a:solidFill>
                  <a:sysClr val="window" lastClr="FFFFFF"/>
                </a:solidFill>
                <a:latin typeface="Arial" panose="020B0604020202020204" pitchFamily="34" charset="0"/>
                <a:ea typeface="微软雅黑" panose="020B0503020204020204" pitchFamily="34" charset="-122"/>
              </a:endParaRPr>
            </a:p>
          </p:txBody>
        </p:sp>
      </p:grpSp>
      <p:grpSp>
        <p:nvGrpSpPr>
          <p:cNvPr id="54" name="组合 53"/>
          <p:cNvGrpSpPr/>
          <p:nvPr/>
        </p:nvGrpSpPr>
        <p:grpSpPr>
          <a:xfrm>
            <a:off x="4219653" y="1921503"/>
            <a:ext cx="3738366" cy="3803632"/>
            <a:chOff x="4219653" y="1921503"/>
            <a:chExt cx="3738366" cy="3803632"/>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653" y="2230700"/>
              <a:ext cx="3557805" cy="3494435"/>
            </a:xfrm>
            <a:prstGeom prst="rect">
              <a:avLst/>
            </a:prstGeom>
          </p:spPr>
        </p:pic>
        <p:sp>
          <p:nvSpPr>
            <p:cNvPr id="46" name="椭圆 45"/>
            <p:cNvSpPr/>
            <p:nvPr/>
          </p:nvSpPr>
          <p:spPr>
            <a:xfrm>
              <a:off x="6277748" y="1921503"/>
              <a:ext cx="1680271" cy="168027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dirty="0">
                <a:solidFill>
                  <a:sysClr val="window" lastClr="FFFFFF"/>
                </a:solidFill>
                <a:latin typeface="Arial" panose="020B0604020202020204" pitchFamily="34" charset="0"/>
                <a:ea typeface="微软雅黑" panose="020B0503020204020204" pitchFamily="34" charset="-122"/>
              </a:endParaRPr>
            </a:p>
          </p:txBody>
        </p:sp>
      </p:grpSp>
      <p:grpSp>
        <p:nvGrpSpPr>
          <p:cNvPr id="55" name="组合 54"/>
          <p:cNvGrpSpPr/>
          <p:nvPr/>
        </p:nvGrpSpPr>
        <p:grpSpPr>
          <a:xfrm>
            <a:off x="6788062" y="1921503"/>
            <a:ext cx="3650817" cy="3699389"/>
            <a:chOff x="6788062" y="1921503"/>
            <a:chExt cx="3650817" cy="3699389"/>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062" y="2126457"/>
              <a:ext cx="3557805" cy="3494435"/>
            </a:xfrm>
            <a:prstGeom prst="rect">
              <a:avLst/>
            </a:prstGeom>
          </p:spPr>
        </p:pic>
        <p:sp>
          <p:nvSpPr>
            <p:cNvPr id="47" name="椭圆 46"/>
            <p:cNvSpPr/>
            <p:nvPr/>
          </p:nvSpPr>
          <p:spPr>
            <a:xfrm>
              <a:off x="8758608" y="1921503"/>
              <a:ext cx="1680271" cy="168027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w="25400" cap="flat" cmpd="sng" algn="ctr">
              <a:noFill/>
              <a:prstDash val="solid"/>
            </a:ln>
            <a:effectLst/>
          </p:spPr>
          <p:txBody>
            <a:bodyPr rtlCol="0" anchor="ctr"/>
            <a:lstStyle/>
            <a:p>
              <a:pPr algn="ctr" defTabSz="914374">
                <a:defRPr/>
              </a:pPr>
              <a:endParaRPr lang="zh-CN" altLang="en-US" kern="0" dirty="0">
                <a:solidFill>
                  <a:sysClr val="window" lastClr="FFFFFF"/>
                </a:solidFill>
                <a:latin typeface="Arial" panose="020B0604020202020204" pitchFamily="34" charset="0"/>
                <a:ea typeface="微软雅黑" panose="020B0503020204020204" pitchFamily="34" charset="-122"/>
              </a:endParaRPr>
            </a:p>
          </p:txBody>
        </p:sp>
      </p:grpSp>
      <p:sp>
        <p:nvSpPr>
          <p:cNvPr id="4" name="六边形 3"/>
          <p:cNvSpPr/>
          <p:nvPr/>
        </p:nvSpPr>
        <p:spPr>
          <a:xfrm>
            <a:off x="1401273"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5" name="六边形 4"/>
          <p:cNvSpPr/>
          <p:nvPr/>
        </p:nvSpPr>
        <p:spPr>
          <a:xfrm>
            <a:off x="3746033"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6" name="六边形 5"/>
          <p:cNvSpPr/>
          <p:nvPr/>
        </p:nvSpPr>
        <p:spPr>
          <a:xfrm>
            <a:off x="6145044"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7" name="六边形 6"/>
          <p:cNvSpPr/>
          <p:nvPr/>
        </p:nvSpPr>
        <p:spPr>
          <a:xfrm>
            <a:off x="8651242" y="4199379"/>
            <a:ext cx="1801713" cy="505917"/>
          </a:xfrm>
          <a:prstGeom prst="hexagon">
            <a:avLst/>
          </a:prstGeom>
          <a:solidFill>
            <a:schemeClr val="bg1">
              <a:lumMod val="8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Arial" panose="020B0604020202020204" pitchFamily="34" charset="0"/>
              <a:ea typeface="微软雅黑" panose="020B0503020204020204" pitchFamily="34" charset="-122"/>
            </a:endParaRPr>
          </a:p>
        </p:txBody>
      </p:sp>
      <p:sp>
        <p:nvSpPr>
          <p:cNvPr id="20" name="等腰三角形 15"/>
          <p:cNvSpPr>
            <a:spLocks noChangeArrowheads="1"/>
          </p:cNvSpPr>
          <p:nvPr/>
        </p:nvSpPr>
        <p:spPr bwMode="auto">
          <a:xfrm flipV="1">
            <a:off x="2138608" y="3935498"/>
            <a:ext cx="287318"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1" name="等腰三角形 26"/>
          <p:cNvSpPr>
            <a:spLocks noChangeArrowheads="1"/>
          </p:cNvSpPr>
          <p:nvPr/>
        </p:nvSpPr>
        <p:spPr bwMode="auto">
          <a:xfrm flipV="1">
            <a:off x="4424320" y="3935498"/>
            <a:ext cx="287317"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2" name="等腰三角形 32"/>
          <p:cNvSpPr>
            <a:spLocks noChangeArrowheads="1"/>
          </p:cNvSpPr>
          <p:nvPr/>
        </p:nvSpPr>
        <p:spPr bwMode="auto">
          <a:xfrm flipV="1">
            <a:off x="6998465" y="3935498"/>
            <a:ext cx="287317"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3" name="等腰三角形 38"/>
          <p:cNvSpPr>
            <a:spLocks noChangeArrowheads="1"/>
          </p:cNvSpPr>
          <p:nvPr/>
        </p:nvSpPr>
        <p:spPr bwMode="auto">
          <a:xfrm flipV="1">
            <a:off x="9410190" y="3935498"/>
            <a:ext cx="287318" cy="192074"/>
          </a:xfrm>
          <a:prstGeom prst="triangle">
            <a:avLst>
              <a:gd name="adj" fmla="val 50000"/>
            </a:avLst>
          </a:prstGeom>
          <a:solidFill>
            <a:schemeClr val="tx1">
              <a:lumMod val="65000"/>
              <a:lumOff val="35000"/>
            </a:schemeClr>
          </a:solidFill>
          <a:ln>
            <a:noFill/>
          </a:ln>
          <a:effectLst/>
        </p:spPr>
        <p:txBody>
          <a:bodyPr anchor="ctr"/>
          <a:lstStyle/>
          <a:p>
            <a:pPr algn="ctr"/>
            <a:endParaRPr lang="zh-CN" altLang="zh-CN" sz="2400">
              <a:latin typeface="Arial" panose="020B0604020202020204" pitchFamily="34" charset="0"/>
              <a:ea typeface="微软雅黑" panose="020B0503020204020204" pitchFamily="34" charset="-122"/>
              <a:sym typeface="方正兰亭黑_GBK" pitchFamily="2" charset="-122"/>
            </a:endParaRPr>
          </a:p>
        </p:txBody>
      </p:sp>
      <p:sp>
        <p:nvSpPr>
          <p:cNvPr id="24" name="Rectangle 60"/>
          <p:cNvSpPr>
            <a:spLocks noChangeArrowheads="1"/>
          </p:cNvSpPr>
          <p:nvPr/>
        </p:nvSpPr>
        <p:spPr bwMode="auto">
          <a:xfrm>
            <a:off x="1533615" y="4268334"/>
            <a:ext cx="1797283"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5" name="矩形 47"/>
          <p:cNvSpPr>
            <a:spLocks noChangeArrowheads="1"/>
          </p:cNvSpPr>
          <p:nvPr/>
        </p:nvSpPr>
        <p:spPr bwMode="auto">
          <a:xfrm>
            <a:off x="1416056" y="5223218"/>
            <a:ext cx="1855661"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6" name="Rectangle 60"/>
          <p:cNvSpPr>
            <a:spLocks noChangeArrowheads="1"/>
          </p:cNvSpPr>
          <p:nvPr/>
        </p:nvSpPr>
        <p:spPr bwMode="auto">
          <a:xfrm>
            <a:off x="3822544"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7" name="矩形 47"/>
          <p:cNvSpPr>
            <a:spLocks noChangeArrowheads="1"/>
          </p:cNvSpPr>
          <p:nvPr/>
        </p:nvSpPr>
        <p:spPr bwMode="auto">
          <a:xfrm>
            <a:off x="3721486" y="5223218"/>
            <a:ext cx="1855660"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28" name="Rectangle 60"/>
          <p:cNvSpPr>
            <a:spLocks noChangeArrowheads="1"/>
          </p:cNvSpPr>
          <p:nvPr/>
        </p:nvSpPr>
        <p:spPr bwMode="auto">
          <a:xfrm>
            <a:off x="6281283"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29" name="矩形 47"/>
          <p:cNvSpPr>
            <a:spLocks noChangeArrowheads="1"/>
          </p:cNvSpPr>
          <p:nvPr/>
        </p:nvSpPr>
        <p:spPr bwMode="auto">
          <a:xfrm>
            <a:off x="6114007" y="5223218"/>
            <a:ext cx="1855660"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30" name="Rectangle 60"/>
          <p:cNvSpPr>
            <a:spLocks noChangeArrowheads="1"/>
          </p:cNvSpPr>
          <p:nvPr/>
        </p:nvSpPr>
        <p:spPr bwMode="auto">
          <a:xfrm>
            <a:off x="8787481" y="4267491"/>
            <a:ext cx="1679898" cy="384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1896" dirty="0">
                <a:solidFill>
                  <a:schemeClr val="tx1">
                    <a:lumMod val="65000"/>
                    <a:lumOff val="35000"/>
                  </a:schemeClr>
                </a:solidFill>
                <a:latin typeface="Arial" panose="020B0604020202020204" pitchFamily="34" charset="0"/>
                <a:ea typeface="微软雅黑" panose="020B0503020204020204" pitchFamily="34" charset="-122"/>
              </a:rPr>
              <a:t>添加姓名</a:t>
            </a:r>
          </a:p>
        </p:txBody>
      </p:sp>
      <p:sp>
        <p:nvSpPr>
          <p:cNvPr id="31" name="矩形 47"/>
          <p:cNvSpPr>
            <a:spLocks noChangeArrowheads="1"/>
          </p:cNvSpPr>
          <p:nvPr/>
        </p:nvSpPr>
        <p:spPr bwMode="auto">
          <a:xfrm>
            <a:off x="8689698" y="5223218"/>
            <a:ext cx="1855661" cy="889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91425" tIns="45713" rIns="91425" bIns="45713">
            <a:spAutoFit/>
          </a:bodyPr>
          <a:lstStyle/>
          <a:p>
            <a:pPr algn="ctr">
              <a:lnSpc>
                <a:spcPct val="130000"/>
              </a:lnSpc>
            </a:pPr>
            <a:r>
              <a:rPr lang="zh-CN" altLang="en-US"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996" dirty="0">
              <a:solidFill>
                <a:schemeClr val="tx1">
                  <a:lumMod val="50000"/>
                  <a:lumOff val="50000"/>
                </a:schemeClr>
              </a:solidFill>
              <a:latin typeface="Arial" panose="020B0604020202020204" pitchFamily="34" charset="0"/>
              <a:ea typeface="微软雅黑" panose="020B0503020204020204" pitchFamily="34" charset="-122"/>
              <a:cs typeface="+mn-ea"/>
              <a:sym typeface="+mn-lt"/>
            </a:endParaRPr>
          </a:p>
        </p:txBody>
      </p:sp>
      <p:sp>
        <p:nvSpPr>
          <p:cNvPr id="59" name="矩形 7"/>
          <p:cNvSpPr>
            <a:spLocks noChangeArrowheads="1"/>
          </p:cNvSpPr>
          <p:nvPr/>
        </p:nvSpPr>
        <p:spPr bwMode="auto">
          <a:xfrm>
            <a:off x="1354202" y="4785158"/>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0" name="矩形 7"/>
          <p:cNvSpPr>
            <a:spLocks noChangeArrowheads="1"/>
          </p:cNvSpPr>
          <p:nvPr/>
        </p:nvSpPr>
        <p:spPr bwMode="auto">
          <a:xfrm>
            <a:off x="3669457"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1" name="矩形 7"/>
          <p:cNvSpPr>
            <a:spLocks noChangeArrowheads="1"/>
          </p:cNvSpPr>
          <p:nvPr/>
        </p:nvSpPr>
        <p:spPr bwMode="auto">
          <a:xfrm>
            <a:off x="6060333"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2" name="矩形 7"/>
          <p:cNvSpPr>
            <a:spLocks noChangeArrowheads="1"/>
          </p:cNvSpPr>
          <p:nvPr/>
        </p:nvSpPr>
        <p:spPr bwMode="auto">
          <a:xfrm>
            <a:off x="8605577" y="4853924"/>
            <a:ext cx="2069168" cy="369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2" tIns="60941" rIns="121882" bIns="60941">
            <a:spAutoFit/>
          </a:bodyPr>
          <a:lstStyle/>
          <a:p>
            <a:pPr algn="ctr">
              <a:defRPr/>
            </a:pPr>
            <a:r>
              <a:rPr lang="zh-CN" altLang="en-US" sz="1600" dirty="0">
                <a:solidFill>
                  <a:schemeClr val="tx1">
                    <a:lumMod val="65000"/>
                    <a:lumOff val="35000"/>
                  </a:schemeClr>
                </a:solidFill>
                <a:latin typeface="Arial" panose="020B0604020202020204" pitchFamily="34" charset="0"/>
                <a:ea typeface="微软雅黑" panose="020B0503020204020204" pitchFamily="34" charset="-122"/>
              </a:rPr>
              <a:t>添加职位</a:t>
            </a:r>
          </a:p>
        </p:txBody>
      </p:sp>
      <p:sp>
        <p:nvSpPr>
          <p:cNvPr id="63" name="矩形 3"/>
          <p:cNvSpPr>
            <a:spLocks noChangeArrowheads="1"/>
          </p:cNvSpPr>
          <p:nvPr/>
        </p:nvSpPr>
        <p:spPr bwMode="auto">
          <a:xfrm>
            <a:off x="723802"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800" dirty="0">
                <a:solidFill>
                  <a:schemeClr val="tx1">
                    <a:lumMod val="65000"/>
                    <a:lumOff val="35000"/>
                  </a:schemeClr>
                </a:solidFill>
                <a:cs typeface="Arial" panose="020B0604020202020204" pitchFamily="34" charset="0"/>
              </a:rPr>
              <a:t>团队成员介绍</a:t>
            </a:r>
          </a:p>
        </p:txBody>
      </p:sp>
      <p:sp>
        <p:nvSpPr>
          <p:cNvPr id="64" name="文本框 37"/>
          <p:cNvSpPr txBox="1"/>
          <p:nvPr/>
        </p:nvSpPr>
        <p:spPr>
          <a:xfrm>
            <a:off x="2998026" y="534844"/>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Introduction of team members</a:t>
            </a:r>
          </a:p>
        </p:txBody>
      </p:sp>
    </p:spTree>
    <p:extLst>
      <p:ext uri="{BB962C8B-B14F-4D97-AF65-F5344CB8AC3E}">
        <p14:creationId xmlns:p14="http://schemas.microsoft.com/office/powerpoint/2010/main" val="344739270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14:presetBounceEnd="65000">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14:bounceEnd="65000">
                                          <p:cBhvr additive="base">
                                            <p:cTn id="16" dur="1000" fill="hold"/>
                                            <p:tgtEl>
                                              <p:spTgt spid="52"/>
                                            </p:tgtEl>
                                            <p:attrNameLst>
                                              <p:attrName>ppt_x</p:attrName>
                                            </p:attrNameLst>
                                          </p:cBhvr>
                                          <p:tavLst>
                                            <p:tav tm="0">
                                              <p:val>
                                                <p:strVal val="0-#ppt_w/2"/>
                                              </p:val>
                                            </p:tav>
                                            <p:tav tm="100000">
                                              <p:val>
                                                <p:strVal val="#ppt_x"/>
                                              </p:val>
                                            </p:tav>
                                          </p:tavLst>
                                        </p:anim>
                                        <p:anim calcmode="lin" valueType="num" p14:bounceEnd="65000">
                                          <p:cBhvr additive="base">
                                            <p:cTn id="17" dur="1000" fill="hold"/>
                                            <p:tgtEl>
                                              <p:spTgt spid="52"/>
                                            </p:tgtEl>
                                            <p:attrNameLst>
                                              <p:attrName>ppt_y</p:attrName>
                                            </p:attrNameLst>
                                          </p:cBhvr>
                                          <p:tavLst>
                                            <p:tav tm="0">
                                              <p:val>
                                                <p:strVal val="1+#ppt_h/2"/>
                                              </p:val>
                                            </p:tav>
                                            <p:tav tm="100000">
                                              <p:val>
                                                <p:strVal val="#ppt_y"/>
                                              </p:val>
                                            </p:tav>
                                          </p:tavLst>
                                        </p:anim>
                                      </p:childTnLst>
                                    </p:cTn>
                                  </p:par>
                                </p:childTnLst>
                              </p:cTn>
                            </p:par>
                            <p:par>
                              <p:cTn id="18" fill="hold">
                                <p:stCondLst>
                                  <p:cond delay="2700"/>
                                </p:stCondLst>
                                <p:childTnLst>
                                  <p:par>
                                    <p:cTn id="19" presetID="22"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250"/>
                                            <p:tgtEl>
                                              <p:spTgt spid="20"/>
                                            </p:tgtEl>
                                          </p:cBhvr>
                                        </p:animEffect>
                                      </p:childTnLst>
                                    </p:cTn>
                                  </p:par>
                                </p:childTnLst>
                              </p:cTn>
                            </p:par>
                            <p:par>
                              <p:cTn id="22" fill="hold">
                                <p:stCondLst>
                                  <p:cond delay="2950"/>
                                </p:stCondLst>
                                <p:childTnLst>
                                  <p:par>
                                    <p:cTn id="23" presetID="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4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par>
                              <p:cTn id="31" fill="hold">
                                <p:stCondLst>
                                  <p:cond delay="3950"/>
                                </p:stCondLst>
                                <p:childTnLst>
                                  <p:par>
                                    <p:cTn id="32" presetID="2" presetClass="entr" presetSubtype="4"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par>
                              <p:cTn id="36" fill="hold">
                                <p:stCondLst>
                                  <p:cond delay="445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4950"/>
                                </p:stCondLst>
                                <p:childTnLst>
                                  <p:par>
                                    <p:cTn id="41" presetID="2" presetClass="entr" presetSubtype="12" accel="50000" fill="hold" nodeType="afterEffect" p14:presetBounceEnd="65000">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14:bounceEnd="65000">
                                          <p:cBhvr additive="base">
                                            <p:cTn id="43" dur="1000" fill="hold"/>
                                            <p:tgtEl>
                                              <p:spTgt spid="53"/>
                                            </p:tgtEl>
                                            <p:attrNameLst>
                                              <p:attrName>ppt_x</p:attrName>
                                            </p:attrNameLst>
                                          </p:cBhvr>
                                          <p:tavLst>
                                            <p:tav tm="0">
                                              <p:val>
                                                <p:strVal val="0-#ppt_w/2"/>
                                              </p:val>
                                            </p:tav>
                                            <p:tav tm="100000">
                                              <p:val>
                                                <p:strVal val="#ppt_x"/>
                                              </p:val>
                                            </p:tav>
                                          </p:tavLst>
                                        </p:anim>
                                        <p:anim calcmode="lin" valueType="num" p14:bounceEnd="65000">
                                          <p:cBhvr additive="base">
                                            <p:cTn id="44" dur="1000" fill="hold"/>
                                            <p:tgtEl>
                                              <p:spTgt spid="53"/>
                                            </p:tgtEl>
                                            <p:attrNameLst>
                                              <p:attrName>ppt_y</p:attrName>
                                            </p:attrNameLst>
                                          </p:cBhvr>
                                          <p:tavLst>
                                            <p:tav tm="0">
                                              <p:val>
                                                <p:strVal val="1+#ppt_h/2"/>
                                              </p:val>
                                            </p:tav>
                                            <p:tav tm="100000">
                                              <p:val>
                                                <p:strVal val="#ppt_y"/>
                                              </p:val>
                                            </p:tav>
                                          </p:tavLst>
                                        </p:anim>
                                      </p:childTnLst>
                                    </p:cTn>
                                  </p:par>
                                </p:childTnLst>
                              </p:cTn>
                            </p:par>
                            <p:par>
                              <p:cTn id="45" fill="hold">
                                <p:stCondLst>
                                  <p:cond delay="5950"/>
                                </p:stCondLst>
                                <p:childTnLst>
                                  <p:par>
                                    <p:cTn id="46" presetID="22" presetClass="entr" presetSubtype="1"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250"/>
                                            <p:tgtEl>
                                              <p:spTgt spid="21"/>
                                            </p:tgtEl>
                                          </p:cBhvr>
                                        </p:animEffect>
                                      </p:childTnLst>
                                    </p:cTn>
                                  </p:par>
                                </p:childTnLst>
                              </p:cTn>
                            </p:par>
                            <p:par>
                              <p:cTn id="49" fill="hold">
                                <p:stCondLst>
                                  <p:cond delay="62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67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par>
                              <p:cTn id="58" fill="hold">
                                <p:stCondLst>
                                  <p:cond delay="7200"/>
                                </p:stCondLst>
                                <p:childTnLst>
                                  <p:par>
                                    <p:cTn id="59" presetID="2" presetClass="entr" presetSubtype="4"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childTnLst>
                              </p:cTn>
                            </p:par>
                            <p:par>
                              <p:cTn id="63" fill="hold">
                                <p:stCondLst>
                                  <p:cond delay="770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8200"/>
                                </p:stCondLst>
                                <p:childTnLst>
                                  <p:par>
                                    <p:cTn id="68" presetID="2" presetClass="entr" presetSubtype="12" accel="50000" fill="hold" nodeType="afterEffect" p14:presetBounceEnd="65000">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14:bounceEnd="65000">
                                          <p:cBhvr additive="base">
                                            <p:cTn id="70" dur="1000" fill="hold"/>
                                            <p:tgtEl>
                                              <p:spTgt spid="54"/>
                                            </p:tgtEl>
                                            <p:attrNameLst>
                                              <p:attrName>ppt_x</p:attrName>
                                            </p:attrNameLst>
                                          </p:cBhvr>
                                          <p:tavLst>
                                            <p:tav tm="0">
                                              <p:val>
                                                <p:strVal val="0-#ppt_w/2"/>
                                              </p:val>
                                            </p:tav>
                                            <p:tav tm="100000">
                                              <p:val>
                                                <p:strVal val="#ppt_x"/>
                                              </p:val>
                                            </p:tav>
                                          </p:tavLst>
                                        </p:anim>
                                        <p:anim calcmode="lin" valueType="num" p14:bounceEnd="65000">
                                          <p:cBhvr additive="base">
                                            <p:cTn id="71" dur="1000" fill="hold"/>
                                            <p:tgtEl>
                                              <p:spTgt spid="54"/>
                                            </p:tgtEl>
                                            <p:attrNameLst>
                                              <p:attrName>ppt_y</p:attrName>
                                            </p:attrNameLst>
                                          </p:cBhvr>
                                          <p:tavLst>
                                            <p:tav tm="0">
                                              <p:val>
                                                <p:strVal val="1+#ppt_h/2"/>
                                              </p:val>
                                            </p:tav>
                                            <p:tav tm="100000">
                                              <p:val>
                                                <p:strVal val="#ppt_y"/>
                                              </p:val>
                                            </p:tav>
                                          </p:tavLst>
                                        </p:anim>
                                      </p:childTnLst>
                                    </p:cTn>
                                  </p:par>
                                </p:childTnLst>
                              </p:cTn>
                            </p:par>
                            <p:par>
                              <p:cTn id="72" fill="hold">
                                <p:stCondLst>
                                  <p:cond delay="92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250"/>
                                            <p:tgtEl>
                                              <p:spTgt spid="22"/>
                                            </p:tgtEl>
                                          </p:cBhvr>
                                        </p:animEffect>
                                      </p:childTnLst>
                                    </p:cTn>
                                  </p:par>
                                </p:childTnLst>
                              </p:cTn>
                            </p:par>
                            <p:par>
                              <p:cTn id="76" fill="hold">
                                <p:stCondLst>
                                  <p:cond delay="9450"/>
                                </p:stCondLst>
                                <p:childTnLst>
                                  <p:par>
                                    <p:cTn id="77" presetID="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0-#ppt_w/2"/>
                                              </p:val>
                                            </p:tav>
                                            <p:tav tm="100000">
                                              <p:val>
                                                <p:strVal val="#ppt_x"/>
                                              </p:val>
                                            </p:tav>
                                          </p:tavLst>
                                        </p:anim>
                                        <p:anim calcmode="lin" valueType="num">
                                          <p:cBhvr additive="base">
                                            <p:cTn id="80" dur="500" fill="hold"/>
                                            <p:tgtEl>
                                              <p:spTgt spid="6"/>
                                            </p:tgtEl>
                                            <p:attrNameLst>
                                              <p:attrName>ppt_y</p:attrName>
                                            </p:attrNameLst>
                                          </p:cBhvr>
                                          <p:tavLst>
                                            <p:tav tm="0">
                                              <p:val>
                                                <p:strVal val="#ppt_y"/>
                                              </p:val>
                                            </p:tav>
                                            <p:tav tm="100000">
                                              <p:val>
                                                <p:strVal val="#ppt_y"/>
                                              </p:val>
                                            </p:tav>
                                          </p:tavLst>
                                        </p:anim>
                                      </p:childTnLst>
                                    </p:cTn>
                                  </p:par>
                                </p:childTnLst>
                              </p:cTn>
                            </p:par>
                            <p:par>
                              <p:cTn id="81" fill="hold">
                                <p:stCondLst>
                                  <p:cond delay="995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10450"/>
                                </p:stCondLst>
                                <p:childTnLst>
                                  <p:par>
                                    <p:cTn id="86" presetID="2" presetClass="entr" presetSubtype="4"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par>
                              <p:cTn id="90" fill="hold">
                                <p:stCondLst>
                                  <p:cond delay="1095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11450"/>
                                </p:stCondLst>
                                <p:childTnLst>
                                  <p:par>
                                    <p:cTn id="95" presetID="2" presetClass="entr" presetSubtype="12" accel="50000" fill="hold" nodeType="afterEffect" p14:presetBounceEnd="65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65000">
                                          <p:cBhvr additive="base">
                                            <p:cTn id="97" dur="1000" fill="hold"/>
                                            <p:tgtEl>
                                              <p:spTgt spid="55"/>
                                            </p:tgtEl>
                                            <p:attrNameLst>
                                              <p:attrName>ppt_x</p:attrName>
                                            </p:attrNameLst>
                                          </p:cBhvr>
                                          <p:tavLst>
                                            <p:tav tm="0">
                                              <p:val>
                                                <p:strVal val="0-#ppt_w/2"/>
                                              </p:val>
                                            </p:tav>
                                            <p:tav tm="100000">
                                              <p:val>
                                                <p:strVal val="#ppt_x"/>
                                              </p:val>
                                            </p:tav>
                                          </p:tavLst>
                                        </p:anim>
                                        <p:anim calcmode="lin" valueType="num" p14:bounceEnd="65000">
                                          <p:cBhvr additive="base">
                                            <p:cTn id="98" dur="1000" fill="hold"/>
                                            <p:tgtEl>
                                              <p:spTgt spid="55"/>
                                            </p:tgtEl>
                                            <p:attrNameLst>
                                              <p:attrName>ppt_y</p:attrName>
                                            </p:attrNameLst>
                                          </p:cBhvr>
                                          <p:tavLst>
                                            <p:tav tm="0">
                                              <p:val>
                                                <p:strVal val="1+#ppt_h/2"/>
                                              </p:val>
                                            </p:tav>
                                            <p:tav tm="100000">
                                              <p:val>
                                                <p:strVal val="#ppt_y"/>
                                              </p:val>
                                            </p:tav>
                                          </p:tavLst>
                                        </p:anim>
                                      </p:childTnLst>
                                    </p:cTn>
                                  </p:par>
                                </p:childTnLst>
                              </p:cTn>
                            </p:par>
                            <p:par>
                              <p:cTn id="99" fill="hold">
                                <p:stCondLst>
                                  <p:cond delay="12450"/>
                                </p:stCondLst>
                                <p:childTnLst>
                                  <p:par>
                                    <p:cTn id="100" presetID="22" presetClass="entr" presetSubtype="1"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250"/>
                                            <p:tgtEl>
                                              <p:spTgt spid="23"/>
                                            </p:tgtEl>
                                          </p:cBhvr>
                                        </p:animEffect>
                                      </p:childTnLst>
                                    </p:cTn>
                                  </p:par>
                                </p:childTnLst>
                              </p:cTn>
                            </p:par>
                            <p:par>
                              <p:cTn id="103" fill="hold">
                                <p:stCondLst>
                                  <p:cond delay="127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0-#ppt_w/2"/>
                                              </p:val>
                                            </p:tav>
                                            <p:tav tm="100000">
                                              <p:val>
                                                <p:strVal val="#ppt_x"/>
                                              </p:val>
                                            </p:tav>
                                          </p:tavLst>
                                        </p:anim>
                                        <p:anim calcmode="lin" valueType="num">
                                          <p:cBhvr additive="base">
                                            <p:cTn id="107" dur="5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13200"/>
                                </p:stCondLst>
                                <p:childTnLst>
                                  <p:par>
                                    <p:cTn id="109" presetID="22" presetClass="entr" presetSubtype="1"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up)">
                                          <p:cBhvr>
                                            <p:cTn id="111" dur="500"/>
                                            <p:tgtEl>
                                              <p:spTgt spid="30"/>
                                            </p:tgtEl>
                                          </p:cBhvr>
                                        </p:animEffect>
                                      </p:childTnLst>
                                    </p:cTn>
                                  </p:par>
                                </p:childTnLst>
                              </p:cTn>
                            </p:par>
                            <p:par>
                              <p:cTn id="112" fill="hold">
                                <p:stCondLst>
                                  <p:cond delay="13700"/>
                                </p:stCondLst>
                                <p:childTnLst>
                                  <p:par>
                                    <p:cTn id="113" presetID="2" presetClass="entr" presetSubtype="4" fill="hold" grpId="0" nodeType="afterEffect">
                                      <p:stCondLst>
                                        <p:cond delay="0"/>
                                      </p:stCondLst>
                                      <p:childTnLst>
                                        <p:set>
                                          <p:cBhvr>
                                            <p:cTn id="114" dur="1" fill="hold">
                                              <p:stCondLst>
                                                <p:cond delay="0"/>
                                              </p:stCondLst>
                                            </p:cTn>
                                            <p:tgtEl>
                                              <p:spTgt spid="62"/>
                                            </p:tgtEl>
                                            <p:attrNameLst>
                                              <p:attrName>style.visibility</p:attrName>
                                            </p:attrNameLst>
                                          </p:cBhvr>
                                          <p:to>
                                            <p:strVal val="visible"/>
                                          </p:to>
                                        </p:set>
                                        <p:anim calcmode="lin" valueType="num">
                                          <p:cBhvr additive="base">
                                            <p:cTn id="115" dur="500" fill="hold"/>
                                            <p:tgtEl>
                                              <p:spTgt spid="62"/>
                                            </p:tgtEl>
                                            <p:attrNameLst>
                                              <p:attrName>ppt_x</p:attrName>
                                            </p:attrNameLst>
                                          </p:cBhvr>
                                          <p:tavLst>
                                            <p:tav tm="0">
                                              <p:val>
                                                <p:strVal val="#ppt_x"/>
                                              </p:val>
                                            </p:tav>
                                            <p:tav tm="100000">
                                              <p:val>
                                                <p:strVal val="#ppt_x"/>
                                              </p:val>
                                            </p:tav>
                                          </p:tavLst>
                                        </p:anim>
                                        <p:anim calcmode="lin" valueType="num">
                                          <p:cBhvr additive="base">
                                            <p:cTn id="116" dur="500" fill="hold"/>
                                            <p:tgtEl>
                                              <p:spTgt spid="62"/>
                                            </p:tgtEl>
                                            <p:attrNameLst>
                                              <p:attrName>ppt_y</p:attrName>
                                            </p:attrNameLst>
                                          </p:cBhvr>
                                          <p:tavLst>
                                            <p:tav tm="0">
                                              <p:val>
                                                <p:strVal val="1+#ppt_h/2"/>
                                              </p:val>
                                            </p:tav>
                                            <p:tav tm="100000">
                                              <p:val>
                                                <p:strVal val="#ppt_y"/>
                                              </p:val>
                                            </p:tav>
                                          </p:tavLst>
                                        </p:anim>
                                      </p:childTnLst>
                                    </p:cTn>
                                  </p:par>
                                </p:childTnLst>
                              </p:cTn>
                            </p:par>
                            <p:par>
                              <p:cTn id="117" fill="hold">
                                <p:stCondLst>
                                  <p:cond delay="14200"/>
                                </p:stCondLst>
                                <p:childTnLst>
                                  <p:par>
                                    <p:cTn id="118" presetID="22" presetClass="entr" presetSubtype="1" fill="hold" grpId="0"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wipe(up)">
                                          <p:cBhvr>
                                            <p:cTn id="1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bldLvl="0" animBg="1" autoUpdateAnimBg="0"/>
          <p:bldP spid="21" grpId="0" bldLvl="0" animBg="1" autoUpdateAnimBg="0"/>
          <p:bldP spid="22" grpId="0" bldLvl="0" animBg="1" autoUpdateAnimBg="0"/>
          <p:bldP spid="23" grpId="0" bldLvl="0" animBg="1" autoUpdateAnimBg="0"/>
          <p:bldP spid="24" grpId="0"/>
          <p:bldP spid="25" grpId="0"/>
          <p:bldP spid="26" grpId="0"/>
          <p:bldP spid="27" grpId="0"/>
          <p:bldP spid="28" grpId="0"/>
          <p:bldP spid="29" grpId="0"/>
          <p:bldP spid="30" grpId="0"/>
          <p:bldP spid="31" grpId="0"/>
          <p:bldP spid="59" grpId="0"/>
          <p:bldP spid="60" grpId="0"/>
          <p:bldP spid="61" grpId="0"/>
          <p:bldP spid="62" grpId="0"/>
          <p:bldP spid="63"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0-#ppt_w/2"/>
                                              </p:val>
                                            </p:tav>
                                            <p:tav tm="100000">
                                              <p:val>
                                                <p:strVal val="#ppt_x"/>
                                              </p:val>
                                            </p:tav>
                                          </p:tavLst>
                                        </p:anim>
                                        <p:anim calcmode="lin" valueType="num">
                                          <p:cBhvr additive="base">
                                            <p:cTn id="12" dur="500" fill="hold"/>
                                            <p:tgtEl>
                                              <p:spTgt spid="64"/>
                                            </p:tgtEl>
                                            <p:attrNameLst>
                                              <p:attrName>ppt_y</p:attrName>
                                            </p:attrNameLst>
                                          </p:cBhvr>
                                          <p:tavLst>
                                            <p:tav tm="0">
                                              <p:val>
                                                <p:strVal val="1+#ppt_h/2"/>
                                              </p:val>
                                            </p:tav>
                                            <p:tav tm="100000">
                                              <p:val>
                                                <p:strVal val="#ppt_y"/>
                                              </p:val>
                                            </p:tav>
                                          </p:tavLst>
                                        </p:anim>
                                      </p:childTnLst>
                                    </p:cTn>
                                  </p:par>
                                </p:childTnLst>
                              </p:cTn>
                            </p:par>
                            <p:par>
                              <p:cTn id="13" fill="hold">
                                <p:stCondLst>
                                  <p:cond delay="1700"/>
                                </p:stCondLst>
                                <p:childTnLst>
                                  <p:par>
                                    <p:cTn id="14" presetID="2" presetClass="entr" presetSubtype="12" accel="5000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 calcmode="lin" valueType="num">
                                          <p:cBhvr additive="base">
                                            <p:cTn id="16" dur="1000" fill="hold"/>
                                            <p:tgtEl>
                                              <p:spTgt spid="52"/>
                                            </p:tgtEl>
                                            <p:attrNameLst>
                                              <p:attrName>ppt_x</p:attrName>
                                            </p:attrNameLst>
                                          </p:cBhvr>
                                          <p:tavLst>
                                            <p:tav tm="0">
                                              <p:val>
                                                <p:strVal val="0-#ppt_w/2"/>
                                              </p:val>
                                            </p:tav>
                                            <p:tav tm="100000">
                                              <p:val>
                                                <p:strVal val="#ppt_x"/>
                                              </p:val>
                                            </p:tav>
                                          </p:tavLst>
                                        </p:anim>
                                        <p:anim calcmode="lin" valueType="num">
                                          <p:cBhvr additive="base">
                                            <p:cTn id="17" dur="1000" fill="hold"/>
                                            <p:tgtEl>
                                              <p:spTgt spid="52"/>
                                            </p:tgtEl>
                                            <p:attrNameLst>
                                              <p:attrName>ppt_y</p:attrName>
                                            </p:attrNameLst>
                                          </p:cBhvr>
                                          <p:tavLst>
                                            <p:tav tm="0">
                                              <p:val>
                                                <p:strVal val="1+#ppt_h/2"/>
                                              </p:val>
                                            </p:tav>
                                            <p:tav tm="100000">
                                              <p:val>
                                                <p:strVal val="#ppt_y"/>
                                              </p:val>
                                            </p:tav>
                                          </p:tavLst>
                                        </p:anim>
                                      </p:childTnLst>
                                    </p:cTn>
                                  </p:par>
                                </p:childTnLst>
                              </p:cTn>
                            </p:par>
                            <p:par>
                              <p:cTn id="18" fill="hold">
                                <p:stCondLst>
                                  <p:cond delay="2700"/>
                                </p:stCondLst>
                                <p:childTnLst>
                                  <p:par>
                                    <p:cTn id="19" presetID="22"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250"/>
                                            <p:tgtEl>
                                              <p:spTgt spid="20"/>
                                            </p:tgtEl>
                                          </p:cBhvr>
                                        </p:animEffect>
                                      </p:childTnLst>
                                    </p:cTn>
                                  </p:par>
                                </p:childTnLst>
                              </p:cTn>
                            </p:par>
                            <p:par>
                              <p:cTn id="22" fill="hold">
                                <p:stCondLst>
                                  <p:cond delay="2950"/>
                                </p:stCondLst>
                                <p:childTnLst>
                                  <p:par>
                                    <p:cTn id="23" presetID="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34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childTnLst>
                              </p:cTn>
                            </p:par>
                            <p:par>
                              <p:cTn id="31" fill="hold">
                                <p:stCondLst>
                                  <p:cond delay="3950"/>
                                </p:stCondLst>
                                <p:childTnLst>
                                  <p:par>
                                    <p:cTn id="32" presetID="2" presetClass="entr" presetSubtype="4" fill="hold" grpId="0" nodeType="afterEffect">
                                      <p:stCondLst>
                                        <p:cond delay="0"/>
                                      </p:stCondLst>
                                      <p:childTnLst>
                                        <p:set>
                                          <p:cBhvr>
                                            <p:cTn id="33" dur="1" fill="hold">
                                              <p:stCondLst>
                                                <p:cond delay="0"/>
                                              </p:stCondLst>
                                            </p:cTn>
                                            <p:tgtEl>
                                              <p:spTgt spid="59"/>
                                            </p:tgtEl>
                                            <p:attrNameLst>
                                              <p:attrName>style.visibility</p:attrName>
                                            </p:attrNameLst>
                                          </p:cBhvr>
                                          <p:to>
                                            <p:strVal val="visible"/>
                                          </p:to>
                                        </p:set>
                                        <p:anim calcmode="lin" valueType="num">
                                          <p:cBhvr additive="base">
                                            <p:cTn id="34" dur="500" fill="hold"/>
                                            <p:tgtEl>
                                              <p:spTgt spid="59"/>
                                            </p:tgtEl>
                                            <p:attrNameLst>
                                              <p:attrName>ppt_x</p:attrName>
                                            </p:attrNameLst>
                                          </p:cBhvr>
                                          <p:tavLst>
                                            <p:tav tm="0">
                                              <p:val>
                                                <p:strVal val="#ppt_x"/>
                                              </p:val>
                                            </p:tav>
                                            <p:tav tm="100000">
                                              <p:val>
                                                <p:strVal val="#ppt_x"/>
                                              </p:val>
                                            </p:tav>
                                          </p:tavLst>
                                        </p:anim>
                                        <p:anim calcmode="lin" valueType="num">
                                          <p:cBhvr additive="base">
                                            <p:cTn id="35" dur="500" fill="hold"/>
                                            <p:tgtEl>
                                              <p:spTgt spid="59"/>
                                            </p:tgtEl>
                                            <p:attrNameLst>
                                              <p:attrName>ppt_y</p:attrName>
                                            </p:attrNameLst>
                                          </p:cBhvr>
                                          <p:tavLst>
                                            <p:tav tm="0">
                                              <p:val>
                                                <p:strVal val="1+#ppt_h/2"/>
                                              </p:val>
                                            </p:tav>
                                            <p:tav tm="100000">
                                              <p:val>
                                                <p:strVal val="#ppt_y"/>
                                              </p:val>
                                            </p:tav>
                                          </p:tavLst>
                                        </p:anim>
                                      </p:childTnLst>
                                    </p:cTn>
                                  </p:par>
                                </p:childTnLst>
                              </p:cTn>
                            </p:par>
                            <p:par>
                              <p:cTn id="36" fill="hold">
                                <p:stCondLst>
                                  <p:cond delay="445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4950"/>
                                </p:stCondLst>
                                <p:childTnLst>
                                  <p:par>
                                    <p:cTn id="41" presetID="2" presetClass="entr" presetSubtype="12" accel="5000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1000" fill="hold"/>
                                            <p:tgtEl>
                                              <p:spTgt spid="53"/>
                                            </p:tgtEl>
                                            <p:attrNameLst>
                                              <p:attrName>ppt_x</p:attrName>
                                            </p:attrNameLst>
                                          </p:cBhvr>
                                          <p:tavLst>
                                            <p:tav tm="0">
                                              <p:val>
                                                <p:strVal val="0-#ppt_w/2"/>
                                              </p:val>
                                            </p:tav>
                                            <p:tav tm="100000">
                                              <p:val>
                                                <p:strVal val="#ppt_x"/>
                                              </p:val>
                                            </p:tav>
                                          </p:tavLst>
                                        </p:anim>
                                        <p:anim calcmode="lin" valueType="num">
                                          <p:cBhvr additive="base">
                                            <p:cTn id="44" dur="1000" fill="hold"/>
                                            <p:tgtEl>
                                              <p:spTgt spid="53"/>
                                            </p:tgtEl>
                                            <p:attrNameLst>
                                              <p:attrName>ppt_y</p:attrName>
                                            </p:attrNameLst>
                                          </p:cBhvr>
                                          <p:tavLst>
                                            <p:tav tm="0">
                                              <p:val>
                                                <p:strVal val="1+#ppt_h/2"/>
                                              </p:val>
                                            </p:tav>
                                            <p:tav tm="100000">
                                              <p:val>
                                                <p:strVal val="#ppt_y"/>
                                              </p:val>
                                            </p:tav>
                                          </p:tavLst>
                                        </p:anim>
                                      </p:childTnLst>
                                    </p:cTn>
                                  </p:par>
                                </p:childTnLst>
                              </p:cTn>
                            </p:par>
                            <p:par>
                              <p:cTn id="45" fill="hold">
                                <p:stCondLst>
                                  <p:cond delay="5950"/>
                                </p:stCondLst>
                                <p:childTnLst>
                                  <p:par>
                                    <p:cTn id="46" presetID="22" presetClass="entr" presetSubtype="1"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250"/>
                                            <p:tgtEl>
                                              <p:spTgt spid="21"/>
                                            </p:tgtEl>
                                          </p:cBhvr>
                                        </p:animEffect>
                                      </p:childTnLst>
                                    </p:cTn>
                                  </p:par>
                                </p:childTnLst>
                              </p:cTn>
                            </p:par>
                            <p:par>
                              <p:cTn id="49" fill="hold">
                                <p:stCondLst>
                                  <p:cond delay="6200"/>
                                </p:stCondLst>
                                <p:childTnLst>
                                  <p:par>
                                    <p:cTn id="50" presetID="2" presetClass="entr" presetSubtype="8" fill="hold" grpId="0" nodeType="afterEffect">
                                      <p:stCondLst>
                                        <p:cond delay="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500" fill="hold"/>
                                            <p:tgtEl>
                                              <p:spTgt spid="5"/>
                                            </p:tgtEl>
                                            <p:attrNameLst>
                                              <p:attrName>ppt_x</p:attrName>
                                            </p:attrNameLst>
                                          </p:cBhvr>
                                          <p:tavLst>
                                            <p:tav tm="0">
                                              <p:val>
                                                <p:strVal val="0-#ppt_w/2"/>
                                              </p:val>
                                            </p:tav>
                                            <p:tav tm="100000">
                                              <p:val>
                                                <p:strVal val="#ppt_x"/>
                                              </p:val>
                                            </p:tav>
                                          </p:tavLst>
                                        </p:anim>
                                        <p:anim calcmode="lin" valueType="num">
                                          <p:cBhvr additive="base">
                                            <p:cTn id="53" dur="500" fill="hold"/>
                                            <p:tgtEl>
                                              <p:spTgt spid="5"/>
                                            </p:tgtEl>
                                            <p:attrNameLst>
                                              <p:attrName>ppt_y</p:attrName>
                                            </p:attrNameLst>
                                          </p:cBhvr>
                                          <p:tavLst>
                                            <p:tav tm="0">
                                              <p:val>
                                                <p:strVal val="#ppt_y"/>
                                              </p:val>
                                            </p:tav>
                                            <p:tav tm="100000">
                                              <p:val>
                                                <p:strVal val="#ppt_y"/>
                                              </p:val>
                                            </p:tav>
                                          </p:tavLst>
                                        </p:anim>
                                      </p:childTnLst>
                                    </p:cTn>
                                  </p:par>
                                </p:childTnLst>
                              </p:cTn>
                            </p:par>
                            <p:par>
                              <p:cTn id="54" fill="hold">
                                <p:stCondLst>
                                  <p:cond delay="6700"/>
                                </p:stCondLst>
                                <p:childTnLst>
                                  <p:par>
                                    <p:cTn id="55" presetID="22" presetClass="entr" presetSubtype="1"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up)">
                                          <p:cBhvr>
                                            <p:cTn id="57" dur="500"/>
                                            <p:tgtEl>
                                              <p:spTgt spid="26"/>
                                            </p:tgtEl>
                                          </p:cBhvr>
                                        </p:animEffect>
                                      </p:childTnLst>
                                    </p:cTn>
                                  </p:par>
                                </p:childTnLst>
                              </p:cTn>
                            </p:par>
                            <p:par>
                              <p:cTn id="58" fill="hold">
                                <p:stCondLst>
                                  <p:cond delay="7200"/>
                                </p:stCondLst>
                                <p:childTnLst>
                                  <p:par>
                                    <p:cTn id="59" presetID="2" presetClass="entr" presetSubtype="4" fill="hold" grpId="0" nodeType="after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fill="hold"/>
                                            <p:tgtEl>
                                              <p:spTgt spid="60"/>
                                            </p:tgtEl>
                                            <p:attrNameLst>
                                              <p:attrName>ppt_x</p:attrName>
                                            </p:attrNameLst>
                                          </p:cBhvr>
                                          <p:tavLst>
                                            <p:tav tm="0">
                                              <p:val>
                                                <p:strVal val="#ppt_x"/>
                                              </p:val>
                                            </p:tav>
                                            <p:tav tm="100000">
                                              <p:val>
                                                <p:strVal val="#ppt_x"/>
                                              </p:val>
                                            </p:tav>
                                          </p:tavLst>
                                        </p:anim>
                                        <p:anim calcmode="lin" valueType="num">
                                          <p:cBhvr additive="base">
                                            <p:cTn id="62" dur="500" fill="hold"/>
                                            <p:tgtEl>
                                              <p:spTgt spid="60"/>
                                            </p:tgtEl>
                                            <p:attrNameLst>
                                              <p:attrName>ppt_y</p:attrName>
                                            </p:attrNameLst>
                                          </p:cBhvr>
                                          <p:tavLst>
                                            <p:tav tm="0">
                                              <p:val>
                                                <p:strVal val="1+#ppt_h/2"/>
                                              </p:val>
                                            </p:tav>
                                            <p:tav tm="100000">
                                              <p:val>
                                                <p:strVal val="#ppt_y"/>
                                              </p:val>
                                            </p:tav>
                                          </p:tavLst>
                                        </p:anim>
                                      </p:childTnLst>
                                    </p:cTn>
                                  </p:par>
                                </p:childTnLst>
                              </p:cTn>
                            </p:par>
                            <p:par>
                              <p:cTn id="63" fill="hold">
                                <p:stCondLst>
                                  <p:cond delay="7700"/>
                                </p:stCondLst>
                                <p:childTnLst>
                                  <p:par>
                                    <p:cTn id="64" presetID="22" presetClass="entr" presetSubtype="1"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up)">
                                          <p:cBhvr>
                                            <p:cTn id="66" dur="500"/>
                                            <p:tgtEl>
                                              <p:spTgt spid="27"/>
                                            </p:tgtEl>
                                          </p:cBhvr>
                                        </p:animEffect>
                                      </p:childTnLst>
                                    </p:cTn>
                                  </p:par>
                                </p:childTnLst>
                              </p:cTn>
                            </p:par>
                            <p:par>
                              <p:cTn id="67" fill="hold">
                                <p:stCondLst>
                                  <p:cond delay="8200"/>
                                </p:stCondLst>
                                <p:childTnLst>
                                  <p:par>
                                    <p:cTn id="68" presetID="2" presetClass="entr" presetSubtype="12" accel="5000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additive="base">
                                            <p:cTn id="70" dur="1000" fill="hold"/>
                                            <p:tgtEl>
                                              <p:spTgt spid="54"/>
                                            </p:tgtEl>
                                            <p:attrNameLst>
                                              <p:attrName>ppt_x</p:attrName>
                                            </p:attrNameLst>
                                          </p:cBhvr>
                                          <p:tavLst>
                                            <p:tav tm="0">
                                              <p:val>
                                                <p:strVal val="0-#ppt_w/2"/>
                                              </p:val>
                                            </p:tav>
                                            <p:tav tm="100000">
                                              <p:val>
                                                <p:strVal val="#ppt_x"/>
                                              </p:val>
                                            </p:tav>
                                          </p:tavLst>
                                        </p:anim>
                                        <p:anim calcmode="lin" valueType="num">
                                          <p:cBhvr additive="base">
                                            <p:cTn id="71" dur="1000" fill="hold"/>
                                            <p:tgtEl>
                                              <p:spTgt spid="54"/>
                                            </p:tgtEl>
                                            <p:attrNameLst>
                                              <p:attrName>ppt_y</p:attrName>
                                            </p:attrNameLst>
                                          </p:cBhvr>
                                          <p:tavLst>
                                            <p:tav tm="0">
                                              <p:val>
                                                <p:strVal val="1+#ppt_h/2"/>
                                              </p:val>
                                            </p:tav>
                                            <p:tav tm="100000">
                                              <p:val>
                                                <p:strVal val="#ppt_y"/>
                                              </p:val>
                                            </p:tav>
                                          </p:tavLst>
                                        </p:anim>
                                      </p:childTnLst>
                                    </p:cTn>
                                  </p:par>
                                </p:childTnLst>
                              </p:cTn>
                            </p:par>
                            <p:par>
                              <p:cTn id="72" fill="hold">
                                <p:stCondLst>
                                  <p:cond delay="9200"/>
                                </p:stCondLst>
                                <p:childTnLst>
                                  <p:par>
                                    <p:cTn id="73" presetID="22" presetClass="entr" presetSubtype="1"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up)">
                                          <p:cBhvr>
                                            <p:cTn id="75" dur="250"/>
                                            <p:tgtEl>
                                              <p:spTgt spid="22"/>
                                            </p:tgtEl>
                                          </p:cBhvr>
                                        </p:animEffect>
                                      </p:childTnLst>
                                    </p:cTn>
                                  </p:par>
                                </p:childTnLst>
                              </p:cTn>
                            </p:par>
                            <p:par>
                              <p:cTn id="76" fill="hold">
                                <p:stCondLst>
                                  <p:cond delay="9450"/>
                                </p:stCondLst>
                                <p:childTnLst>
                                  <p:par>
                                    <p:cTn id="77" presetID="2" presetClass="entr" presetSubtype="8"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0-#ppt_w/2"/>
                                              </p:val>
                                            </p:tav>
                                            <p:tav tm="100000">
                                              <p:val>
                                                <p:strVal val="#ppt_x"/>
                                              </p:val>
                                            </p:tav>
                                          </p:tavLst>
                                        </p:anim>
                                        <p:anim calcmode="lin" valueType="num">
                                          <p:cBhvr additive="base">
                                            <p:cTn id="80" dur="500" fill="hold"/>
                                            <p:tgtEl>
                                              <p:spTgt spid="6"/>
                                            </p:tgtEl>
                                            <p:attrNameLst>
                                              <p:attrName>ppt_y</p:attrName>
                                            </p:attrNameLst>
                                          </p:cBhvr>
                                          <p:tavLst>
                                            <p:tav tm="0">
                                              <p:val>
                                                <p:strVal val="#ppt_y"/>
                                              </p:val>
                                            </p:tav>
                                            <p:tav tm="100000">
                                              <p:val>
                                                <p:strVal val="#ppt_y"/>
                                              </p:val>
                                            </p:tav>
                                          </p:tavLst>
                                        </p:anim>
                                      </p:childTnLst>
                                    </p:cTn>
                                  </p:par>
                                </p:childTnLst>
                              </p:cTn>
                            </p:par>
                            <p:par>
                              <p:cTn id="81" fill="hold">
                                <p:stCondLst>
                                  <p:cond delay="995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10450"/>
                                </p:stCondLst>
                                <p:childTnLst>
                                  <p:par>
                                    <p:cTn id="86" presetID="2" presetClass="entr" presetSubtype="4"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 calcmode="lin" valueType="num">
                                          <p:cBhvr additive="base">
                                            <p:cTn id="88" dur="500" fill="hold"/>
                                            <p:tgtEl>
                                              <p:spTgt spid="61"/>
                                            </p:tgtEl>
                                            <p:attrNameLst>
                                              <p:attrName>ppt_x</p:attrName>
                                            </p:attrNameLst>
                                          </p:cBhvr>
                                          <p:tavLst>
                                            <p:tav tm="0">
                                              <p:val>
                                                <p:strVal val="#ppt_x"/>
                                              </p:val>
                                            </p:tav>
                                            <p:tav tm="100000">
                                              <p:val>
                                                <p:strVal val="#ppt_x"/>
                                              </p:val>
                                            </p:tav>
                                          </p:tavLst>
                                        </p:anim>
                                        <p:anim calcmode="lin" valueType="num">
                                          <p:cBhvr additive="base">
                                            <p:cTn id="89" dur="500" fill="hold"/>
                                            <p:tgtEl>
                                              <p:spTgt spid="61"/>
                                            </p:tgtEl>
                                            <p:attrNameLst>
                                              <p:attrName>ppt_y</p:attrName>
                                            </p:attrNameLst>
                                          </p:cBhvr>
                                          <p:tavLst>
                                            <p:tav tm="0">
                                              <p:val>
                                                <p:strVal val="1+#ppt_h/2"/>
                                              </p:val>
                                            </p:tav>
                                            <p:tav tm="100000">
                                              <p:val>
                                                <p:strVal val="#ppt_y"/>
                                              </p:val>
                                            </p:tav>
                                          </p:tavLst>
                                        </p:anim>
                                      </p:childTnLst>
                                    </p:cTn>
                                  </p:par>
                                </p:childTnLst>
                              </p:cTn>
                            </p:par>
                            <p:par>
                              <p:cTn id="90" fill="hold">
                                <p:stCondLst>
                                  <p:cond delay="1095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11450"/>
                                </p:stCondLst>
                                <p:childTnLst>
                                  <p:par>
                                    <p:cTn id="95" presetID="2" presetClass="entr" presetSubtype="12" accel="50000"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1000" fill="hold"/>
                                            <p:tgtEl>
                                              <p:spTgt spid="55"/>
                                            </p:tgtEl>
                                            <p:attrNameLst>
                                              <p:attrName>ppt_x</p:attrName>
                                            </p:attrNameLst>
                                          </p:cBhvr>
                                          <p:tavLst>
                                            <p:tav tm="0">
                                              <p:val>
                                                <p:strVal val="0-#ppt_w/2"/>
                                              </p:val>
                                            </p:tav>
                                            <p:tav tm="100000">
                                              <p:val>
                                                <p:strVal val="#ppt_x"/>
                                              </p:val>
                                            </p:tav>
                                          </p:tavLst>
                                        </p:anim>
                                        <p:anim calcmode="lin" valueType="num">
                                          <p:cBhvr additive="base">
                                            <p:cTn id="98" dur="1000" fill="hold"/>
                                            <p:tgtEl>
                                              <p:spTgt spid="55"/>
                                            </p:tgtEl>
                                            <p:attrNameLst>
                                              <p:attrName>ppt_y</p:attrName>
                                            </p:attrNameLst>
                                          </p:cBhvr>
                                          <p:tavLst>
                                            <p:tav tm="0">
                                              <p:val>
                                                <p:strVal val="1+#ppt_h/2"/>
                                              </p:val>
                                            </p:tav>
                                            <p:tav tm="100000">
                                              <p:val>
                                                <p:strVal val="#ppt_y"/>
                                              </p:val>
                                            </p:tav>
                                          </p:tavLst>
                                        </p:anim>
                                      </p:childTnLst>
                                    </p:cTn>
                                  </p:par>
                                </p:childTnLst>
                              </p:cTn>
                            </p:par>
                            <p:par>
                              <p:cTn id="99" fill="hold">
                                <p:stCondLst>
                                  <p:cond delay="12450"/>
                                </p:stCondLst>
                                <p:childTnLst>
                                  <p:par>
                                    <p:cTn id="100" presetID="22" presetClass="entr" presetSubtype="1"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up)">
                                          <p:cBhvr>
                                            <p:cTn id="102" dur="250"/>
                                            <p:tgtEl>
                                              <p:spTgt spid="23"/>
                                            </p:tgtEl>
                                          </p:cBhvr>
                                        </p:animEffect>
                                      </p:childTnLst>
                                    </p:cTn>
                                  </p:par>
                                </p:childTnLst>
                              </p:cTn>
                            </p:par>
                            <p:par>
                              <p:cTn id="103" fill="hold">
                                <p:stCondLst>
                                  <p:cond delay="12700"/>
                                </p:stCondLst>
                                <p:childTnLst>
                                  <p:par>
                                    <p:cTn id="104" presetID="2" presetClass="entr" presetSubtype="8" fill="hold" grpId="0" nodeType="after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additive="base">
                                            <p:cTn id="106" dur="500" fill="hold"/>
                                            <p:tgtEl>
                                              <p:spTgt spid="7"/>
                                            </p:tgtEl>
                                            <p:attrNameLst>
                                              <p:attrName>ppt_x</p:attrName>
                                            </p:attrNameLst>
                                          </p:cBhvr>
                                          <p:tavLst>
                                            <p:tav tm="0">
                                              <p:val>
                                                <p:strVal val="0-#ppt_w/2"/>
                                              </p:val>
                                            </p:tav>
                                            <p:tav tm="100000">
                                              <p:val>
                                                <p:strVal val="#ppt_x"/>
                                              </p:val>
                                            </p:tav>
                                          </p:tavLst>
                                        </p:anim>
                                        <p:anim calcmode="lin" valueType="num">
                                          <p:cBhvr additive="base">
                                            <p:cTn id="107" dur="500" fill="hold"/>
                                            <p:tgtEl>
                                              <p:spTgt spid="7"/>
                                            </p:tgtEl>
                                            <p:attrNameLst>
                                              <p:attrName>ppt_y</p:attrName>
                                            </p:attrNameLst>
                                          </p:cBhvr>
                                          <p:tavLst>
                                            <p:tav tm="0">
                                              <p:val>
                                                <p:strVal val="#ppt_y"/>
                                              </p:val>
                                            </p:tav>
                                            <p:tav tm="100000">
                                              <p:val>
                                                <p:strVal val="#ppt_y"/>
                                              </p:val>
                                            </p:tav>
                                          </p:tavLst>
                                        </p:anim>
                                      </p:childTnLst>
                                    </p:cTn>
                                  </p:par>
                                </p:childTnLst>
                              </p:cTn>
                            </p:par>
                            <p:par>
                              <p:cTn id="108" fill="hold">
                                <p:stCondLst>
                                  <p:cond delay="13200"/>
                                </p:stCondLst>
                                <p:childTnLst>
                                  <p:par>
                                    <p:cTn id="109" presetID="22" presetClass="entr" presetSubtype="1" fill="hold" grpId="0" nodeType="after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wipe(up)">
                                          <p:cBhvr>
                                            <p:cTn id="111" dur="500"/>
                                            <p:tgtEl>
                                              <p:spTgt spid="30"/>
                                            </p:tgtEl>
                                          </p:cBhvr>
                                        </p:animEffect>
                                      </p:childTnLst>
                                    </p:cTn>
                                  </p:par>
                                </p:childTnLst>
                              </p:cTn>
                            </p:par>
                            <p:par>
                              <p:cTn id="112" fill="hold">
                                <p:stCondLst>
                                  <p:cond delay="13700"/>
                                </p:stCondLst>
                                <p:childTnLst>
                                  <p:par>
                                    <p:cTn id="113" presetID="2" presetClass="entr" presetSubtype="4" fill="hold" grpId="0" nodeType="afterEffect">
                                      <p:stCondLst>
                                        <p:cond delay="0"/>
                                      </p:stCondLst>
                                      <p:childTnLst>
                                        <p:set>
                                          <p:cBhvr>
                                            <p:cTn id="114" dur="1" fill="hold">
                                              <p:stCondLst>
                                                <p:cond delay="0"/>
                                              </p:stCondLst>
                                            </p:cTn>
                                            <p:tgtEl>
                                              <p:spTgt spid="62"/>
                                            </p:tgtEl>
                                            <p:attrNameLst>
                                              <p:attrName>style.visibility</p:attrName>
                                            </p:attrNameLst>
                                          </p:cBhvr>
                                          <p:to>
                                            <p:strVal val="visible"/>
                                          </p:to>
                                        </p:set>
                                        <p:anim calcmode="lin" valueType="num">
                                          <p:cBhvr additive="base">
                                            <p:cTn id="115" dur="500" fill="hold"/>
                                            <p:tgtEl>
                                              <p:spTgt spid="62"/>
                                            </p:tgtEl>
                                            <p:attrNameLst>
                                              <p:attrName>ppt_x</p:attrName>
                                            </p:attrNameLst>
                                          </p:cBhvr>
                                          <p:tavLst>
                                            <p:tav tm="0">
                                              <p:val>
                                                <p:strVal val="#ppt_x"/>
                                              </p:val>
                                            </p:tav>
                                            <p:tav tm="100000">
                                              <p:val>
                                                <p:strVal val="#ppt_x"/>
                                              </p:val>
                                            </p:tav>
                                          </p:tavLst>
                                        </p:anim>
                                        <p:anim calcmode="lin" valueType="num">
                                          <p:cBhvr additive="base">
                                            <p:cTn id="116" dur="500" fill="hold"/>
                                            <p:tgtEl>
                                              <p:spTgt spid="62"/>
                                            </p:tgtEl>
                                            <p:attrNameLst>
                                              <p:attrName>ppt_y</p:attrName>
                                            </p:attrNameLst>
                                          </p:cBhvr>
                                          <p:tavLst>
                                            <p:tav tm="0">
                                              <p:val>
                                                <p:strVal val="1+#ppt_h/2"/>
                                              </p:val>
                                            </p:tav>
                                            <p:tav tm="100000">
                                              <p:val>
                                                <p:strVal val="#ppt_y"/>
                                              </p:val>
                                            </p:tav>
                                          </p:tavLst>
                                        </p:anim>
                                      </p:childTnLst>
                                    </p:cTn>
                                  </p:par>
                                </p:childTnLst>
                              </p:cTn>
                            </p:par>
                            <p:par>
                              <p:cTn id="117" fill="hold">
                                <p:stCondLst>
                                  <p:cond delay="14200"/>
                                </p:stCondLst>
                                <p:childTnLst>
                                  <p:par>
                                    <p:cTn id="118" presetID="22" presetClass="entr" presetSubtype="1" fill="hold" grpId="0"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wipe(up)">
                                          <p:cBhvr>
                                            <p:cTn id="1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bldLvl="0" animBg="1" autoUpdateAnimBg="0"/>
          <p:bldP spid="21" grpId="0" bldLvl="0" animBg="1" autoUpdateAnimBg="0"/>
          <p:bldP spid="22" grpId="0" bldLvl="0" animBg="1" autoUpdateAnimBg="0"/>
          <p:bldP spid="23" grpId="0" bldLvl="0" animBg="1" autoUpdateAnimBg="0"/>
          <p:bldP spid="24" grpId="0"/>
          <p:bldP spid="25" grpId="0"/>
          <p:bldP spid="26" grpId="0"/>
          <p:bldP spid="27" grpId="0"/>
          <p:bldP spid="28" grpId="0"/>
          <p:bldP spid="29" grpId="0"/>
          <p:bldP spid="30" grpId="0"/>
          <p:bldP spid="31" grpId="0"/>
          <p:bldP spid="59" grpId="0"/>
          <p:bldP spid="60" grpId="0"/>
          <p:bldP spid="61" grpId="0"/>
          <p:bldP spid="62" grpId="0"/>
          <p:bldP spid="63" grpId="0"/>
          <p:bldP spid="6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740130"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年度工作概述</a:t>
            </a:r>
          </a:p>
        </p:txBody>
      </p:sp>
      <p:sp>
        <p:nvSpPr>
          <p:cNvPr id="3" name="文本框 37"/>
          <p:cNvSpPr txBox="1"/>
          <p:nvPr/>
        </p:nvSpPr>
        <p:spPr>
          <a:xfrm>
            <a:off x="3045565" y="505981"/>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Summary of Annual Work</a:t>
            </a:r>
          </a:p>
        </p:txBody>
      </p:sp>
      <p:sp>
        <p:nvSpPr>
          <p:cNvPr id="17" name="AutoShape 1"/>
          <p:cNvSpPr>
            <a:spLocks/>
          </p:cNvSpPr>
          <p:nvPr/>
        </p:nvSpPr>
        <p:spPr bwMode="auto">
          <a:xfrm>
            <a:off x="0" y="1604565"/>
            <a:ext cx="6489648" cy="28752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65000"/>
              <a:lumOff val="35000"/>
            </a:schemeClr>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8" name="AutoShape 2"/>
          <p:cNvSpPr>
            <a:spLocks/>
          </p:cNvSpPr>
          <p:nvPr/>
        </p:nvSpPr>
        <p:spPr bwMode="auto">
          <a:xfrm>
            <a:off x="6462861" y="1600101"/>
            <a:ext cx="5729139" cy="28729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bg2">
              <a:lumMod val="90000"/>
            </a:schemeClr>
          </a:solidFill>
          <a:ln w="25400" cap="flat" cmpd="sng">
            <a:no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19" name="AutoShape 5" descr="image4.png"/>
          <p:cNvSpPr>
            <a:spLocks/>
          </p:cNvSpPr>
          <p:nvPr/>
        </p:nvSpPr>
        <p:spPr bwMode="auto">
          <a:xfrm>
            <a:off x="5176928" y="1226284"/>
            <a:ext cx="2634994" cy="55754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blipFill dpi="0" rotWithShape="0">
            <a:blip r:embed="rId3"/>
            <a:srcRect/>
            <a:stretch>
              <a:fillRect/>
            </a:stretch>
          </a:blipFill>
          <a:ln w="25400" cap="flat" cmpd="sng">
            <a:solidFill>
              <a:srgbClr val="000000">
                <a:alpha val="0"/>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 name="矩形 19"/>
          <p:cNvSpPr/>
          <p:nvPr/>
        </p:nvSpPr>
        <p:spPr>
          <a:xfrm>
            <a:off x="5493271" y="2306404"/>
            <a:ext cx="1944216" cy="3456384"/>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AutoShape 11"/>
          <p:cNvSpPr>
            <a:spLocks/>
          </p:cNvSpPr>
          <p:nvPr/>
        </p:nvSpPr>
        <p:spPr bwMode="auto">
          <a:xfrm>
            <a:off x="7835724" y="5212545"/>
            <a:ext cx="375026" cy="37725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6" y="18801"/>
                </a:moveTo>
                <a:cubicBezTo>
                  <a:pt x="21517" y="18964"/>
                  <a:pt x="21599" y="19177"/>
                  <a:pt x="21599" y="19437"/>
                </a:cubicBezTo>
                <a:cubicBezTo>
                  <a:pt x="21599" y="19581"/>
                  <a:pt x="21517" y="19776"/>
                  <a:pt x="21356" y="20019"/>
                </a:cubicBezTo>
                <a:cubicBezTo>
                  <a:pt x="21192" y="20261"/>
                  <a:pt x="20989" y="20504"/>
                  <a:pt x="20746" y="20741"/>
                </a:cubicBezTo>
                <a:cubicBezTo>
                  <a:pt x="20503" y="20979"/>
                  <a:pt x="20260" y="21184"/>
                  <a:pt x="20022" y="21348"/>
                </a:cubicBezTo>
                <a:cubicBezTo>
                  <a:pt x="19782" y="21517"/>
                  <a:pt x="19593" y="21599"/>
                  <a:pt x="19446" y="21599"/>
                </a:cubicBezTo>
                <a:cubicBezTo>
                  <a:pt x="19189" y="21599"/>
                  <a:pt x="18974" y="21514"/>
                  <a:pt x="18810" y="21342"/>
                </a:cubicBezTo>
                <a:lnTo>
                  <a:pt x="13956" y="16503"/>
                </a:lnTo>
                <a:cubicBezTo>
                  <a:pt x="13216" y="16979"/>
                  <a:pt x="12429" y="17349"/>
                  <a:pt x="11589" y="17603"/>
                </a:cubicBezTo>
                <a:cubicBezTo>
                  <a:pt x="10750" y="17863"/>
                  <a:pt x="9891" y="17990"/>
                  <a:pt x="9007" y="17990"/>
                </a:cubicBezTo>
                <a:cubicBezTo>
                  <a:pt x="7770" y="17990"/>
                  <a:pt x="6608" y="17759"/>
                  <a:pt x="5518" y="17290"/>
                </a:cubicBezTo>
                <a:cubicBezTo>
                  <a:pt x="4427" y="16822"/>
                  <a:pt x="3470" y="16175"/>
                  <a:pt x="2645" y="15353"/>
                </a:cubicBezTo>
                <a:cubicBezTo>
                  <a:pt x="1817" y="14535"/>
                  <a:pt x="1173" y="13579"/>
                  <a:pt x="701" y="12487"/>
                </a:cubicBezTo>
                <a:cubicBezTo>
                  <a:pt x="232" y="11399"/>
                  <a:pt x="0" y="10237"/>
                  <a:pt x="0" y="8999"/>
                </a:cubicBezTo>
                <a:cubicBezTo>
                  <a:pt x="0" y="7768"/>
                  <a:pt x="232" y="6602"/>
                  <a:pt x="701" y="5515"/>
                </a:cubicBezTo>
                <a:cubicBezTo>
                  <a:pt x="1170" y="4422"/>
                  <a:pt x="1817" y="3468"/>
                  <a:pt x="2645" y="2646"/>
                </a:cubicBezTo>
                <a:cubicBezTo>
                  <a:pt x="3470" y="1827"/>
                  <a:pt x="4425" y="1180"/>
                  <a:pt x="5512" y="709"/>
                </a:cubicBezTo>
                <a:cubicBezTo>
                  <a:pt x="6600" y="237"/>
                  <a:pt x="7764" y="0"/>
                  <a:pt x="9007" y="0"/>
                </a:cubicBezTo>
                <a:cubicBezTo>
                  <a:pt x="10245" y="0"/>
                  <a:pt x="11402" y="237"/>
                  <a:pt x="12487" y="709"/>
                </a:cubicBezTo>
                <a:cubicBezTo>
                  <a:pt x="13572" y="1180"/>
                  <a:pt x="14530" y="1827"/>
                  <a:pt x="15358" y="2646"/>
                </a:cubicBezTo>
                <a:cubicBezTo>
                  <a:pt x="16183" y="3468"/>
                  <a:pt x="16830" y="4422"/>
                  <a:pt x="17299" y="5515"/>
                </a:cubicBezTo>
                <a:cubicBezTo>
                  <a:pt x="17768" y="6602"/>
                  <a:pt x="18002" y="7768"/>
                  <a:pt x="18002" y="8999"/>
                </a:cubicBezTo>
                <a:cubicBezTo>
                  <a:pt x="18002" y="9887"/>
                  <a:pt x="17872" y="10748"/>
                  <a:pt x="17615" y="11588"/>
                </a:cubicBezTo>
                <a:cubicBezTo>
                  <a:pt x="17358" y="12434"/>
                  <a:pt x="16991" y="13218"/>
                  <a:pt x="16513" y="13947"/>
                </a:cubicBezTo>
                <a:lnTo>
                  <a:pt x="21356" y="18801"/>
                </a:lnTo>
                <a:close/>
                <a:moveTo>
                  <a:pt x="3597" y="8999"/>
                </a:moveTo>
                <a:cubicBezTo>
                  <a:pt x="3597" y="9759"/>
                  <a:pt x="3741" y="10465"/>
                  <a:pt x="4029" y="11117"/>
                </a:cubicBezTo>
                <a:cubicBezTo>
                  <a:pt x="4317" y="11770"/>
                  <a:pt x="4707" y="12338"/>
                  <a:pt x="5193" y="12821"/>
                </a:cubicBezTo>
                <a:cubicBezTo>
                  <a:pt x="5679" y="13300"/>
                  <a:pt x="6253" y="13684"/>
                  <a:pt x="6908" y="13970"/>
                </a:cubicBezTo>
                <a:cubicBezTo>
                  <a:pt x="7566" y="14252"/>
                  <a:pt x="8264" y="14394"/>
                  <a:pt x="9004" y="14394"/>
                </a:cubicBezTo>
                <a:cubicBezTo>
                  <a:pt x="9745" y="14394"/>
                  <a:pt x="10439" y="14252"/>
                  <a:pt x="11091" y="13970"/>
                </a:cubicBezTo>
                <a:cubicBezTo>
                  <a:pt x="11744" y="13684"/>
                  <a:pt x="12318" y="13300"/>
                  <a:pt x="12801" y="12821"/>
                </a:cubicBezTo>
                <a:cubicBezTo>
                  <a:pt x="13290" y="12338"/>
                  <a:pt x="13677" y="11770"/>
                  <a:pt x="13965" y="11117"/>
                </a:cubicBezTo>
                <a:cubicBezTo>
                  <a:pt x="14253" y="10465"/>
                  <a:pt x="14397" y="9759"/>
                  <a:pt x="14397" y="8999"/>
                </a:cubicBezTo>
                <a:cubicBezTo>
                  <a:pt x="14397" y="8260"/>
                  <a:pt x="14253" y="7565"/>
                  <a:pt x="13965" y="6913"/>
                </a:cubicBezTo>
                <a:cubicBezTo>
                  <a:pt x="13674" y="6258"/>
                  <a:pt x="13290" y="5683"/>
                  <a:pt x="12801" y="5193"/>
                </a:cubicBezTo>
                <a:cubicBezTo>
                  <a:pt x="12316" y="4703"/>
                  <a:pt x="11744" y="4317"/>
                  <a:pt x="11091" y="4032"/>
                </a:cubicBezTo>
                <a:cubicBezTo>
                  <a:pt x="10439" y="3750"/>
                  <a:pt x="9741" y="3606"/>
                  <a:pt x="9004" y="3606"/>
                </a:cubicBezTo>
                <a:cubicBezTo>
                  <a:pt x="8267" y="3606"/>
                  <a:pt x="7566" y="3750"/>
                  <a:pt x="6908" y="4032"/>
                </a:cubicBezTo>
                <a:cubicBezTo>
                  <a:pt x="6253" y="4317"/>
                  <a:pt x="5676" y="4703"/>
                  <a:pt x="5193" y="5193"/>
                </a:cubicBezTo>
                <a:cubicBezTo>
                  <a:pt x="4707" y="5683"/>
                  <a:pt x="4317" y="6258"/>
                  <a:pt x="4029" y="6913"/>
                </a:cubicBezTo>
                <a:cubicBezTo>
                  <a:pt x="3741" y="7565"/>
                  <a:pt x="3597" y="8257"/>
                  <a:pt x="3597" y="8999"/>
                </a:cubicBezTo>
                <a:moveTo>
                  <a:pt x="9007" y="5591"/>
                </a:moveTo>
                <a:cubicBezTo>
                  <a:pt x="9184" y="5591"/>
                  <a:pt x="9344" y="5656"/>
                  <a:pt x="9472" y="5785"/>
                </a:cubicBezTo>
                <a:cubicBezTo>
                  <a:pt x="9602" y="5919"/>
                  <a:pt x="9668" y="6082"/>
                  <a:pt x="9668" y="6280"/>
                </a:cubicBezTo>
                <a:cubicBezTo>
                  <a:pt x="9668" y="6461"/>
                  <a:pt x="9602" y="6616"/>
                  <a:pt x="9472" y="6745"/>
                </a:cubicBezTo>
                <a:cubicBezTo>
                  <a:pt x="9344" y="6878"/>
                  <a:pt x="9184" y="6944"/>
                  <a:pt x="9007" y="6944"/>
                </a:cubicBezTo>
                <a:cubicBezTo>
                  <a:pt x="8439" y="6944"/>
                  <a:pt x="7953" y="7144"/>
                  <a:pt x="7552" y="7537"/>
                </a:cubicBezTo>
                <a:cubicBezTo>
                  <a:pt x="7151" y="7934"/>
                  <a:pt x="6950" y="8423"/>
                  <a:pt x="6950" y="8996"/>
                </a:cubicBezTo>
                <a:cubicBezTo>
                  <a:pt x="6950" y="9179"/>
                  <a:pt x="6884" y="9332"/>
                  <a:pt x="6755" y="9465"/>
                </a:cubicBezTo>
                <a:cubicBezTo>
                  <a:pt x="6623" y="9596"/>
                  <a:pt x="6467" y="9658"/>
                  <a:pt x="6288" y="9658"/>
                </a:cubicBezTo>
                <a:cubicBezTo>
                  <a:pt x="6080" y="9658"/>
                  <a:pt x="5914" y="9596"/>
                  <a:pt x="5786" y="9465"/>
                </a:cubicBezTo>
                <a:cubicBezTo>
                  <a:pt x="5659" y="9332"/>
                  <a:pt x="5600" y="9179"/>
                  <a:pt x="5600" y="8996"/>
                </a:cubicBezTo>
                <a:cubicBezTo>
                  <a:pt x="5600" y="8539"/>
                  <a:pt x="5685" y="8104"/>
                  <a:pt x="5863" y="7686"/>
                </a:cubicBezTo>
                <a:cubicBezTo>
                  <a:pt x="6037" y="7271"/>
                  <a:pt x="6281" y="6907"/>
                  <a:pt x="6597" y="6591"/>
                </a:cubicBezTo>
                <a:cubicBezTo>
                  <a:pt x="6905" y="6277"/>
                  <a:pt x="7264" y="6029"/>
                  <a:pt x="7677" y="5857"/>
                </a:cubicBezTo>
                <a:cubicBezTo>
                  <a:pt x="8086" y="5680"/>
                  <a:pt x="8530" y="5591"/>
                  <a:pt x="9007" y="5591"/>
                </a:cubicBezTo>
              </a:path>
            </a:pathLst>
          </a:custGeom>
          <a:solidFill>
            <a:schemeClr val="tx1">
              <a:lumMod val="65000"/>
              <a:lumOff val="35000"/>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2" name="AutoShape 13"/>
          <p:cNvSpPr>
            <a:spLocks/>
          </p:cNvSpPr>
          <p:nvPr/>
        </p:nvSpPr>
        <p:spPr bwMode="auto">
          <a:xfrm>
            <a:off x="4842211" y="5259425"/>
            <a:ext cx="377258" cy="314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3"/>
                </a:moveTo>
                <a:cubicBezTo>
                  <a:pt x="20632" y="3223"/>
                  <a:pt x="20946" y="3384"/>
                  <a:pt x="21208" y="3713"/>
                </a:cubicBezTo>
                <a:cubicBezTo>
                  <a:pt x="21469" y="4043"/>
                  <a:pt x="21599" y="4427"/>
                  <a:pt x="21599" y="4864"/>
                </a:cubicBezTo>
                <a:lnTo>
                  <a:pt x="21599" y="19984"/>
                </a:lnTo>
                <a:cubicBezTo>
                  <a:pt x="21599" y="20421"/>
                  <a:pt x="21469" y="20804"/>
                  <a:pt x="21208" y="21120"/>
                </a:cubicBezTo>
                <a:cubicBezTo>
                  <a:pt x="20946" y="21441"/>
                  <a:pt x="20632" y="21599"/>
                  <a:pt x="20263" y="21599"/>
                </a:cubicBezTo>
                <a:lnTo>
                  <a:pt x="1348" y="21599"/>
                </a:lnTo>
                <a:cubicBezTo>
                  <a:pt x="982" y="21599"/>
                  <a:pt x="662" y="21441"/>
                  <a:pt x="399" y="21120"/>
                </a:cubicBezTo>
                <a:cubicBezTo>
                  <a:pt x="135" y="20804"/>
                  <a:pt x="0" y="20421"/>
                  <a:pt x="0" y="19984"/>
                </a:cubicBezTo>
                <a:lnTo>
                  <a:pt x="0" y="4864"/>
                </a:lnTo>
                <a:cubicBezTo>
                  <a:pt x="0" y="4427"/>
                  <a:pt x="135" y="4043"/>
                  <a:pt x="399" y="3713"/>
                </a:cubicBezTo>
                <a:cubicBezTo>
                  <a:pt x="662" y="3384"/>
                  <a:pt x="982" y="3223"/>
                  <a:pt x="1348" y="3223"/>
                </a:cubicBezTo>
                <a:lnTo>
                  <a:pt x="5637" y="3223"/>
                </a:lnTo>
                <a:lnTo>
                  <a:pt x="6318" y="1459"/>
                </a:lnTo>
                <a:cubicBezTo>
                  <a:pt x="6457" y="1058"/>
                  <a:pt x="6718" y="713"/>
                  <a:pt x="7090" y="426"/>
                </a:cubicBezTo>
                <a:cubicBezTo>
                  <a:pt x="7467" y="143"/>
                  <a:pt x="7839" y="0"/>
                  <a:pt x="8203" y="0"/>
                </a:cubicBezTo>
                <a:lnTo>
                  <a:pt x="13396" y="0"/>
                </a:lnTo>
                <a:cubicBezTo>
                  <a:pt x="13763" y="0"/>
                  <a:pt x="14135" y="143"/>
                  <a:pt x="14509" y="426"/>
                </a:cubicBezTo>
                <a:cubicBezTo>
                  <a:pt x="14885" y="713"/>
                  <a:pt x="15146" y="1058"/>
                  <a:pt x="15293" y="1459"/>
                </a:cubicBezTo>
                <a:lnTo>
                  <a:pt x="15962" y="3223"/>
                </a:lnTo>
                <a:lnTo>
                  <a:pt x="20263" y="3223"/>
                </a:lnTo>
                <a:close/>
                <a:moveTo>
                  <a:pt x="10805" y="19185"/>
                </a:moveTo>
                <a:cubicBezTo>
                  <a:pt x="11572" y="19185"/>
                  <a:pt x="12299" y="19002"/>
                  <a:pt x="12987" y="18650"/>
                </a:cubicBezTo>
                <a:cubicBezTo>
                  <a:pt x="13673" y="18294"/>
                  <a:pt x="14270" y="17810"/>
                  <a:pt x="14775" y="17196"/>
                </a:cubicBezTo>
                <a:cubicBezTo>
                  <a:pt x="15279" y="16582"/>
                  <a:pt x="15678" y="15862"/>
                  <a:pt x="15973" y="15047"/>
                </a:cubicBezTo>
                <a:cubicBezTo>
                  <a:pt x="16270" y="14234"/>
                  <a:pt x="16419" y="13355"/>
                  <a:pt x="16419" y="12422"/>
                </a:cubicBezTo>
                <a:cubicBezTo>
                  <a:pt x="16419" y="11498"/>
                  <a:pt x="16270" y="10623"/>
                  <a:pt x="15973" y="9794"/>
                </a:cubicBezTo>
                <a:cubicBezTo>
                  <a:pt x="15678" y="8966"/>
                  <a:pt x="15279" y="8250"/>
                  <a:pt x="14775" y="7645"/>
                </a:cubicBezTo>
                <a:cubicBezTo>
                  <a:pt x="14270" y="7035"/>
                  <a:pt x="13673" y="6557"/>
                  <a:pt x="12987" y="6199"/>
                </a:cubicBezTo>
                <a:cubicBezTo>
                  <a:pt x="12299" y="5843"/>
                  <a:pt x="11572" y="5666"/>
                  <a:pt x="10805" y="5666"/>
                </a:cubicBezTo>
                <a:cubicBezTo>
                  <a:pt x="10040" y="5666"/>
                  <a:pt x="9313" y="5846"/>
                  <a:pt x="8619" y="6199"/>
                </a:cubicBezTo>
                <a:cubicBezTo>
                  <a:pt x="7930" y="6557"/>
                  <a:pt x="7332" y="7035"/>
                  <a:pt x="6828" y="7645"/>
                </a:cubicBezTo>
                <a:cubicBezTo>
                  <a:pt x="6324" y="8250"/>
                  <a:pt x="5922" y="8963"/>
                  <a:pt x="5626" y="9788"/>
                </a:cubicBezTo>
                <a:cubicBezTo>
                  <a:pt x="5330" y="10611"/>
                  <a:pt x="5180" y="11491"/>
                  <a:pt x="5180" y="12422"/>
                </a:cubicBezTo>
                <a:cubicBezTo>
                  <a:pt x="5180" y="13355"/>
                  <a:pt x="5330" y="14234"/>
                  <a:pt x="5626" y="15047"/>
                </a:cubicBezTo>
                <a:cubicBezTo>
                  <a:pt x="5922" y="15862"/>
                  <a:pt x="6324" y="16582"/>
                  <a:pt x="6828" y="17196"/>
                </a:cubicBezTo>
                <a:cubicBezTo>
                  <a:pt x="7332" y="17810"/>
                  <a:pt x="7930" y="18294"/>
                  <a:pt x="8619" y="18650"/>
                </a:cubicBezTo>
                <a:cubicBezTo>
                  <a:pt x="9313" y="19005"/>
                  <a:pt x="10040" y="19185"/>
                  <a:pt x="10805" y="19185"/>
                </a:cubicBezTo>
                <a:moveTo>
                  <a:pt x="10805" y="7833"/>
                </a:moveTo>
                <a:cubicBezTo>
                  <a:pt x="11337" y="7833"/>
                  <a:pt x="11833" y="7952"/>
                  <a:pt x="12295" y="8190"/>
                </a:cubicBezTo>
                <a:cubicBezTo>
                  <a:pt x="12755" y="8432"/>
                  <a:pt x="13158" y="8754"/>
                  <a:pt x="13501" y="9168"/>
                </a:cubicBezTo>
                <a:cubicBezTo>
                  <a:pt x="13846" y="9583"/>
                  <a:pt x="14118" y="10068"/>
                  <a:pt x="14316" y="10623"/>
                </a:cubicBezTo>
                <a:cubicBezTo>
                  <a:pt x="14515" y="11185"/>
                  <a:pt x="14615" y="11781"/>
                  <a:pt x="14615" y="12422"/>
                </a:cubicBezTo>
                <a:cubicBezTo>
                  <a:pt x="14615" y="13055"/>
                  <a:pt x="14515" y="13650"/>
                  <a:pt x="14316" y="14204"/>
                </a:cubicBezTo>
                <a:cubicBezTo>
                  <a:pt x="14118" y="14757"/>
                  <a:pt x="13846" y="15245"/>
                  <a:pt x="13501" y="15667"/>
                </a:cubicBezTo>
                <a:cubicBezTo>
                  <a:pt x="13158" y="16091"/>
                  <a:pt x="12752" y="16419"/>
                  <a:pt x="12289" y="16660"/>
                </a:cubicBezTo>
                <a:cubicBezTo>
                  <a:pt x="11825" y="16898"/>
                  <a:pt x="11329" y="17016"/>
                  <a:pt x="10805" y="17016"/>
                </a:cubicBezTo>
                <a:cubicBezTo>
                  <a:pt x="10275" y="17016"/>
                  <a:pt x="9777" y="16898"/>
                  <a:pt x="9313" y="16660"/>
                </a:cubicBezTo>
                <a:cubicBezTo>
                  <a:pt x="8848" y="16419"/>
                  <a:pt x="8444" y="16091"/>
                  <a:pt x="8101" y="15667"/>
                </a:cubicBezTo>
                <a:cubicBezTo>
                  <a:pt x="7755" y="15245"/>
                  <a:pt x="7484" y="14755"/>
                  <a:pt x="7285" y="14198"/>
                </a:cubicBezTo>
                <a:cubicBezTo>
                  <a:pt x="7084" y="13641"/>
                  <a:pt x="6985" y="13045"/>
                  <a:pt x="6985" y="12422"/>
                </a:cubicBezTo>
                <a:cubicBezTo>
                  <a:pt x="6985" y="11781"/>
                  <a:pt x="7084" y="11185"/>
                  <a:pt x="7285" y="10623"/>
                </a:cubicBezTo>
                <a:cubicBezTo>
                  <a:pt x="7484" y="10068"/>
                  <a:pt x="7755" y="9583"/>
                  <a:pt x="8101" y="9168"/>
                </a:cubicBezTo>
                <a:cubicBezTo>
                  <a:pt x="8444" y="8754"/>
                  <a:pt x="8848" y="8432"/>
                  <a:pt x="9313" y="8190"/>
                </a:cubicBezTo>
                <a:cubicBezTo>
                  <a:pt x="9777" y="7952"/>
                  <a:pt x="10275" y="7833"/>
                  <a:pt x="10805" y="7833"/>
                </a:cubicBezTo>
              </a:path>
            </a:pathLst>
          </a:custGeom>
          <a:solidFill>
            <a:schemeClr val="tx1">
              <a:lumMod val="65000"/>
              <a:lumOff val="35000"/>
            </a:schemeClr>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3" name="TextBox 15"/>
          <p:cNvSpPr txBox="1"/>
          <p:nvPr/>
        </p:nvSpPr>
        <p:spPr>
          <a:xfrm>
            <a:off x="1340360" y="5390000"/>
            <a:ext cx="3252592" cy="532069"/>
          </a:xfrm>
          <a:prstGeom prst="rect">
            <a:avLst/>
          </a:prstGeom>
          <a:noFill/>
        </p:spPr>
        <p:txBody>
          <a:bodyPr wrap="square" lIns="0" tIns="0" rIns="0" bIns="0" rtlCol="0">
            <a:spAutoFit/>
          </a:bodyPr>
          <a:lstStyle/>
          <a:p>
            <a:pPr algn="r">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24" name="TextBox 16"/>
          <p:cNvSpPr txBox="1"/>
          <p:nvPr/>
        </p:nvSpPr>
        <p:spPr>
          <a:xfrm>
            <a:off x="2836133" y="5069269"/>
            <a:ext cx="1756819" cy="215444"/>
          </a:xfrm>
          <a:prstGeom prst="rect">
            <a:avLst/>
          </a:prstGeom>
          <a:noFill/>
        </p:spPr>
        <p:txBody>
          <a:bodyPr wrap="square" lIns="0" tIns="0" rIns="0" bIns="0" rtlCol="0">
            <a:spAutoFit/>
          </a:bodyPr>
          <a:lstStyle/>
          <a:p>
            <a:pPr algn="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5" name="TextBox 15"/>
          <p:cNvSpPr txBox="1"/>
          <p:nvPr/>
        </p:nvSpPr>
        <p:spPr>
          <a:xfrm>
            <a:off x="8347443" y="5390000"/>
            <a:ext cx="3410523" cy="532069"/>
          </a:xfrm>
          <a:prstGeom prst="rect">
            <a:avLst/>
          </a:prstGeom>
          <a:noFill/>
        </p:spPr>
        <p:txBody>
          <a:bodyPr wrap="square" lIns="0" tIns="0" rIns="0" bIns="0" rtlCol="0">
            <a:spAutoFit/>
          </a:bodyPr>
          <a:lstStyle/>
          <a:p>
            <a:pPr>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26" name="TextBox 16"/>
          <p:cNvSpPr txBox="1"/>
          <p:nvPr/>
        </p:nvSpPr>
        <p:spPr>
          <a:xfrm>
            <a:off x="8347443" y="5069269"/>
            <a:ext cx="1615827" cy="215444"/>
          </a:xfrm>
          <a:prstGeom prst="rect">
            <a:avLst/>
          </a:prstGeom>
          <a:noFill/>
        </p:spPr>
        <p:txBody>
          <a:bodyPr wrap="none" lIns="0" tIns="0" rIns="0" bIns="0"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7" name="TextBox 15"/>
          <p:cNvSpPr txBox="1"/>
          <p:nvPr/>
        </p:nvSpPr>
        <p:spPr>
          <a:xfrm>
            <a:off x="1172791" y="2737720"/>
            <a:ext cx="3420171" cy="1292662"/>
          </a:xfrm>
          <a:prstGeom prst="rect">
            <a:avLst/>
          </a:prstGeom>
          <a:noFill/>
        </p:spPr>
        <p:txBody>
          <a:bodyPr wrap="square" lIns="0" tIns="0" rIns="0" bIns="0" rtlCol="0">
            <a:spAutoFit/>
          </a:bodyPr>
          <a:lstStyle/>
          <a:p>
            <a:pPr algn="r">
              <a:lnSpc>
                <a:spcPct val="150000"/>
              </a:lnSpc>
            </a:pPr>
            <a:r>
              <a:rPr lang="zh-CN" altLang="en-US" sz="8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8" name="TextBox 16"/>
          <p:cNvSpPr txBox="1"/>
          <p:nvPr/>
        </p:nvSpPr>
        <p:spPr>
          <a:xfrm>
            <a:off x="2977126" y="2416989"/>
            <a:ext cx="1615827" cy="215444"/>
          </a:xfrm>
          <a:prstGeom prst="rect">
            <a:avLst/>
          </a:prstGeom>
          <a:noFill/>
        </p:spPr>
        <p:txBody>
          <a:bodyPr wrap="none" lIns="0" tIns="0" rIns="0" bIns="0" rtlCol="0">
            <a:spAutoFit/>
          </a:bodyPr>
          <a:lstStyle/>
          <a:p>
            <a:pPr algn="r"/>
            <a:r>
              <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9" name="TextBox 15"/>
          <p:cNvSpPr txBox="1"/>
          <p:nvPr/>
        </p:nvSpPr>
        <p:spPr>
          <a:xfrm>
            <a:off x="8347443" y="2737720"/>
            <a:ext cx="3410523" cy="1292662"/>
          </a:xfrm>
          <a:prstGeom prst="rect">
            <a:avLst/>
          </a:prstGeom>
          <a:noFill/>
        </p:spPr>
        <p:txBody>
          <a:bodyPr wrap="square" lIns="0" tIns="0" rIns="0" bIns="0" rtlCol="0">
            <a:spAutoFit/>
          </a:bodyPr>
          <a:lstStyle/>
          <a:p>
            <a:pPr algn="just">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30" name="TextBox 16"/>
          <p:cNvSpPr txBox="1"/>
          <p:nvPr/>
        </p:nvSpPr>
        <p:spPr>
          <a:xfrm>
            <a:off x="8347443" y="2416989"/>
            <a:ext cx="1615827" cy="215444"/>
          </a:xfrm>
          <a:prstGeom prst="rect">
            <a:avLst/>
          </a:prstGeom>
          <a:noFill/>
        </p:spPr>
        <p:txBody>
          <a:bodyPr wrap="none" lIns="0" tIns="0" rIns="0" bIns="0" rtlCol="0">
            <a:spAutoFit/>
          </a:bodyPr>
          <a:lstStyle/>
          <a:p>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Tree>
    <p:extLst>
      <p:ext uri="{BB962C8B-B14F-4D97-AF65-F5344CB8AC3E}">
        <p14:creationId xmlns:p14="http://schemas.microsoft.com/office/powerpoint/2010/main" val="322911349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2"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1+#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par>
                          <p:cTn id="18" fill="hold">
                            <p:stCondLst>
                              <p:cond delay="1900"/>
                            </p:stCondLst>
                            <p:childTnLst>
                              <p:par>
                                <p:cTn id="19" presetID="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0-#ppt_w/2"/>
                                          </p:val>
                                        </p:tav>
                                        <p:tav tm="100000">
                                          <p:val>
                                            <p:strVal val="#ppt_x"/>
                                          </p:val>
                                        </p:tav>
                                      </p:tavLst>
                                    </p:anim>
                                    <p:anim calcmode="lin" valueType="num">
                                      <p:cBhvr additive="base">
                                        <p:cTn id="22" dur="500" fill="hold"/>
                                        <p:tgtEl>
                                          <p:spTgt spid="17"/>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2" presetClass="entr" presetSubtype="8"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par>
                          <p:cTn id="28" fill="hold">
                            <p:stCondLst>
                              <p:cond delay="29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childTnLst>
                          </p:cTn>
                        </p:par>
                        <p:par>
                          <p:cTn id="32" fill="hold">
                            <p:stCondLst>
                              <p:cond delay="3400"/>
                            </p:stCondLst>
                            <p:childTnLst>
                              <p:par>
                                <p:cTn id="33" presetID="53" presetClass="entr" presetSubtype="16"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900"/>
                            </p:stCondLst>
                            <p:childTnLst>
                              <p:par>
                                <p:cTn id="39" presetID="17" presetClass="entr" presetSubtype="1" fill="hold" grpId="0" nodeType="afterEffect">
                                  <p:stCondLst>
                                    <p:cond delay="0"/>
                                  </p:stCondLst>
                                  <p:iterate type="lt">
                                    <p:tmPct val="40000"/>
                                  </p:iterate>
                                  <p:childTnLst>
                                    <p:set>
                                      <p:cBhvr>
                                        <p:cTn id="40" dur="1" fill="hold">
                                          <p:stCondLst>
                                            <p:cond delay="0"/>
                                          </p:stCondLst>
                                        </p:cTn>
                                        <p:tgtEl>
                                          <p:spTgt spid="24"/>
                                        </p:tgtEl>
                                        <p:attrNameLst>
                                          <p:attrName>style.visibility</p:attrName>
                                        </p:attrNameLst>
                                      </p:cBhvr>
                                      <p:to>
                                        <p:strVal val="visible"/>
                                      </p:to>
                                    </p:set>
                                    <p:anim calcmode="lin" valueType="num">
                                      <p:cBhvr>
                                        <p:cTn id="41" dur="250" fill="hold"/>
                                        <p:tgtEl>
                                          <p:spTgt spid="24"/>
                                        </p:tgtEl>
                                        <p:attrNameLst>
                                          <p:attrName>ppt_x</p:attrName>
                                        </p:attrNameLst>
                                      </p:cBhvr>
                                      <p:tavLst>
                                        <p:tav tm="0">
                                          <p:val>
                                            <p:strVal val="#ppt_x"/>
                                          </p:val>
                                        </p:tav>
                                        <p:tav tm="100000">
                                          <p:val>
                                            <p:strVal val="#ppt_x"/>
                                          </p:val>
                                        </p:tav>
                                      </p:tavLst>
                                    </p:anim>
                                    <p:anim calcmode="lin" valueType="num">
                                      <p:cBhvr>
                                        <p:cTn id="42" dur="250" fill="hold"/>
                                        <p:tgtEl>
                                          <p:spTgt spid="24"/>
                                        </p:tgtEl>
                                        <p:attrNameLst>
                                          <p:attrName>ppt_y</p:attrName>
                                        </p:attrNameLst>
                                      </p:cBhvr>
                                      <p:tavLst>
                                        <p:tav tm="0">
                                          <p:val>
                                            <p:strVal val="#ppt_y-#ppt_h/2"/>
                                          </p:val>
                                        </p:tav>
                                        <p:tav tm="100000">
                                          <p:val>
                                            <p:strVal val="#ppt_y"/>
                                          </p:val>
                                        </p:tav>
                                      </p:tavLst>
                                    </p:anim>
                                    <p:anim calcmode="lin" valueType="num">
                                      <p:cBhvr>
                                        <p:cTn id="43" dur="250" fill="hold"/>
                                        <p:tgtEl>
                                          <p:spTgt spid="24"/>
                                        </p:tgtEl>
                                        <p:attrNameLst>
                                          <p:attrName>ppt_w</p:attrName>
                                        </p:attrNameLst>
                                      </p:cBhvr>
                                      <p:tavLst>
                                        <p:tav tm="0">
                                          <p:val>
                                            <p:strVal val="#ppt_w"/>
                                          </p:val>
                                        </p:tav>
                                        <p:tav tm="100000">
                                          <p:val>
                                            <p:strVal val="#ppt_w"/>
                                          </p:val>
                                        </p:tav>
                                      </p:tavLst>
                                    </p:anim>
                                    <p:anim calcmode="lin" valueType="num">
                                      <p:cBhvr>
                                        <p:cTn id="44" dur="250" fill="hold"/>
                                        <p:tgtEl>
                                          <p:spTgt spid="24"/>
                                        </p:tgtEl>
                                        <p:attrNameLst>
                                          <p:attrName>ppt_h</p:attrName>
                                        </p:attrNameLst>
                                      </p:cBhvr>
                                      <p:tavLst>
                                        <p:tav tm="0">
                                          <p:val>
                                            <p:fltVal val="0"/>
                                          </p:val>
                                        </p:tav>
                                        <p:tav tm="100000">
                                          <p:val>
                                            <p:strVal val="#ppt_h"/>
                                          </p:val>
                                        </p:tav>
                                      </p:tavLst>
                                    </p:anim>
                                  </p:childTnLst>
                                </p:cTn>
                              </p:par>
                            </p:childTnLst>
                          </p:cTn>
                        </p:par>
                        <p:par>
                          <p:cTn id="45" fill="hold">
                            <p:stCondLst>
                              <p:cond delay="495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5450"/>
                            </p:stCondLst>
                            <p:childTnLst>
                              <p:par>
                                <p:cTn id="50" presetID="53" presetClass="entr" presetSubtype="16"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par>
                          <p:cTn id="55" fill="hold">
                            <p:stCondLst>
                              <p:cond delay="5950"/>
                            </p:stCondLst>
                            <p:childTnLst>
                              <p:par>
                                <p:cTn id="56" presetID="17" presetClass="entr" presetSubtype="1" fill="hold" grpId="0" nodeType="afterEffect">
                                  <p:stCondLst>
                                    <p:cond delay="0"/>
                                  </p:stCondLst>
                                  <p:iterate type="lt">
                                    <p:tmPct val="40000"/>
                                  </p:iterate>
                                  <p:childTnLst>
                                    <p:set>
                                      <p:cBhvr>
                                        <p:cTn id="57" dur="1" fill="hold">
                                          <p:stCondLst>
                                            <p:cond delay="0"/>
                                          </p:stCondLst>
                                        </p:cTn>
                                        <p:tgtEl>
                                          <p:spTgt spid="26"/>
                                        </p:tgtEl>
                                        <p:attrNameLst>
                                          <p:attrName>style.visibility</p:attrName>
                                        </p:attrNameLst>
                                      </p:cBhvr>
                                      <p:to>
                                        <p:strVal val="visible"/>
                                      </p:to>
                                    </p:set>
                                    <p:anim calcmode="lin" valueType="num">
                                      <p:cBhvr>
                                        <p:cTn id="58" dur="250" fill="hold"/>
                                        <p:tgtEl>
                                          <p:spTgt spid="26"/>
                                        </p:tgtEl>
                                        <p:attrNameLst>
                                          <p:attrName>ppt_x</p:attrName>
                                        </p:attrNameLst>
                                      </p:cBhvr>
                                      <p:tavLst>
                                        <p:tav tm="0">
                                          <p:val>
                                            <p:strVal val="#ppt_x"/>
                                          </p:val>
                                        </p:tav>
                                        <p:tav tm="100000">
                                          <p:val>
                                            <p:strVal val="#ppt_x"/>
                                          </p:val>
                                        </p:tav>
                                      </p:tavLst>
                                    </p:anim>
                                    <p:anim calcmode="lin" valueType="num">
                                      <p:cBhvr>
                                        <p:cTn id="59" dur="250" fill="hold"/>
                                        <p:tgtEl>
                                          <p:spTgt spid="26"/>
                                        </p:tgtEl>
                                        <p:attrNameLst>
                                          <p:attrName>ppt_y</p:attrName>
                                        </p:attrNameLst>
                                      </p:cBhvr>
                                      <p:tavLst>
                                        <p:tav tm="0">
                                          <p:val>
                                            <p:strVal val="#ppt_y-#ppt_h/2"/>
                                          </p:val>
                                        </p:tav>
                                        <p:tav tm="100000">
                                          <p:val>
                                            <p:strVal val="#ppt_y"/>
                                          </p:val>
                                        </p:tav>
                                      </p:tavLst>
                                    </p:anim>
                                    <p:anim calcmode="lin" valueType="num">
                                      <p:cBhvr>
                                        <p:cTn id="60" dur="250" fill="hold"/>
                                        <p:tgtEl>
                                          <p:spTgt spid="26"/>
                                        </p:tgtEl>
                                        <p:attrNameLst>
                                          <p:attrName>ppt_w</p:attrName>
                                        </p:attrNameLst>
                                      </p:cBhvr>
                                      <p:tavLst>
                                        <p:tav tm="0">
                                          <p:val>
                                            <p:strVal val="#ppt_w"/>
                                          </p:val>
                                        </p:tav>
                                        <p:tav tm="100000">
                                          <p:val>
                                            <p:strVal val="#ppt_w"/>
                                          </p:val>
                                        </p:tav>
                                      </p:tavLst>
                                    </p:anim>
                                    <p:anim calcmode="lin" valueType="num">
                                      <p:cBhvr>
                                        <p:cTn id="61" dur="250" fill="hold"/>
                                        <p:tgtEl>
                                          <p:spTgt spid="26"/>
                                        </p:tgtEl>
                                        <p:attrNameLst>
                                          <p:attrName>ppt_h</p:attrName>
                                        </p:attrNameLst>
                                      </p:cBhvr>
                                      <p:tavLst>
                                        <p:tav tm="0">
                                          <p:val>
                                            <p:fltVal val="0"/>
                                          </p:val>
                                        </p:tav>
                                        <p:tav tm="100000">
                                          <p:val>
                                            <p:strVal val="#ppt_h"/>
                                          </p:val>
                                        </p:tav>
                                      </p:tavLst>
                                    </p:anim>
                                  </p:childTnLst>
                                </p:cTn>
                              </p:par>
                            </p:childTnLst>
                          </p:cTn>
                        </p:par>
                        <p:par>
                          <p:cTn id="62" fill="hold">
                            <p:stCondLst>
                              <p:cond delay="7000"/>
                            </p:stCondLst>
                            <p:childTnLst>
                              <p:par>
                                <p:cTn id="63" presetID="22" presetClass="entr" presetSubtype="8"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par>
                          <p:cTn id="66" fill="hold">
                            <p:stCondLst>
                              <p:cond delay="7500"/>
                            </p:stCondLst>
                            <p:childTnLst>
                              <p:par>
                                <p:cTn id="67" presetID="17" presetClass="entr" presetSubtype="1" fill="hold" grpId="0" nodeType="afterEffect">
                                  <p:stCondLst>
                                    <p:cond delay="0"/>
                                  </p:stCondLst>
                                  <p:iterate type="lt">
                                    <p:tmPct val="40000"/>
                                  </p:iterate>
                                  <p:childTnLst>
                                    <p:set>
                                      <p:cBhvr>
                                        <p:cTn id="68" dur="1" fill="hold">
                                          <p:stCondLst>
                                            <p:cond delay="0"/>
                                          </p:stCondLst>
                                        </p:cTn>
                                        <p:tgtEl>
                                          <p:spTgt spid="28"/>
                                        </p:tgtEl>
                                        <p:attrNameLst>
                                          <p:attrName>style.visibility</p:attrName>
                                        </p:attrNameLst>
                                      </p:cBhvr>
                                      <p:to>
                                        <p:strVal val="visible"/>
                                      </p:to>
                                    </p:set>
                                    <p:anim calcmode="lin" valueType="num">
                                      <p:cBhvr>
                                        <p:cTn id="69" dur="250" fill="hold"/>
                                        <p:tgtEl>
                                          <p:spTgt spid="28"/>
                                        </p:tgtEl>
                                        <p:attrNameLst>
                                          <p:attrName>ppt_x</p:attrName>
                                        </p:attrNameLst>
                                      </p:cBhvr>
                                      <p:tavLst>
                                        <p:tav tm="0">
                                          <p:val>
                                            <p:strVal val="#ppt_x"/>
                                          </p:val>
                                        </p:tav>
                                        <p:tav tm="100000">
                                          <p:val>
                                            <p:strVal val="#ppt_x"/>
                                          </p:val>
                                        </p:tav>
                                      </p:tavLst>
                                    </p:anim>
                                    <p:anim calcmode="lin" valueType="num">
                                      <p:cBhvr>
                                        <p:cTn id="70" dur="250" fill="hold"/>
                                        <p:tgtEl>
                                          <p:spTgt spid="28"/>
                                        </p:tgtEl>
                                        <p:attrNameLst>
                                          <p:attrName>ppt_y</p:attrName>
                                        </p:attrNameLst>
                                      </p:cBhvr>
                                      <p:tavLst>
                                        <p:tav tm="0">
                                          <p:val>
                                            <p:strVal val="#ppt_y-#ppt_h/2"/>
                                          </p:val>
                                        </p:tav>
                                        <p:tav tm="100000">
                                          <p:val>
                                            <p:strVal val="#ppt_y"/>
                                          </p:val>
                                        </p:tav>
                                      </p:tavLst>
                                    </p:anim>
                                    <p:anim calcmode="lin" valueType="num">
                                      <p:cBhvr>
                                        <p:cTn id="71" dur="250" fill="hold"/>
                                        <p:tgtEl>
                                          <p:spTgt spid="28"/>
                                        </p:tgtEl>
                                        <p:attrNameLst>
                                          <p:attrName>ppt_w</p:attrName>
                                        </p:attrNameLst>
                                      </p:cBhvr>
                                      <p:tavLst>
                                        <p:tav tm="0">
                                          <p:val>
                                            <p:strVal val="#ppt_w"/>
                                          </p:val>
                                        </p:tav>
                                        <p:tav tm="100000">
                                          <p:val>
                                            <p:strVal val="#ppt_w"/>
                                          </p:val>
                                        </p:tav>
                                      </p:tavLst>
                                    </p:anim>
                                    <p:anim calcmode="lin" valueType="num">
                                      <p:cBhvr>
                                        <p:cTn id="72" dur="250" fill="hold"/>
                                        <p:tgtEl>
                                          <p:spTgt spid="28"/>
                                        </p:tgtEl>
                                        <p:attrNameLst>
                                          <p:attrName>ppt_h</p:attrName>
                                        </p:attrNameLst>
                                      </p:cBhvr>
                                      <p:tavLst>
                                        <p:tav tm="0">
                                          <p:val>
                                            <p:fltVal val="0"/>
                                          </p:val>
                                        </p:tav>
                                        <p:tav tm="100000">
                                          <p:val>
                                            <p:strVal val="#ppt_h"/>
                                          </p:val>
                                        </p:tav>
                                      </p:tavLst>
                                    </p:anim>
                                  </p:childTnLst>
                                </p:cTn>
                              </p:par>
                            </p:childTnLst>
                          </p:cTn>
                        </p:par>
                        <p:par>
                          <p:cTn id="73" fill="hold">
                            <p:stCondLst>
                              <p:cond delay="8550"/>
                            </p:stCondLst>
                            <p:childTnLst>
                              <p:par>
                                <p:cTn id="74" presetID="22" presetClass="entr" presetSubtype="8"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childTnLst>
                          </p:cTn>
                        </p:par>
                        <p:par>
                          <p:cTn id="77" fill="hold">
                            <p:stCondLst>
                              <p:cond delay="9050"/>
                            </p:stCondLst>
                            <p:childTnLst>
                              <p:par>
                                <p:cTn id="78" presetID="17" presetClass="entr" presetSubtype="1" fill="hold" grpId="0" nodeType="afterEffect">
                                  <p:stCondLst>
                                    <p:cond delay="0"/>
                                  </p:stCondLst>
                                  <p:iterate type="lt">
                                    <p:tmPct val="40000"/>
                                  </p:iterate>
                                  <p:childTnLst>
                                    <p:set>
                                      <p:cBhvr>
                                        <p:cTn id="79" dur="1" fill="hold">
                                          <p:stCondLst>
                                            <p:cond delay="0"/>
                                          </p:stCondLst>
                                        </p:cTn>
                                        <p:tgtEl>
                                          <p:spTgt spid="30"/>
                                        </p:tgtEl>
                                        <p:attrNameLst>
                                          <p:attrName>style.visibility</p:attrName>
                                        </p:attrNameLst>
                                      </p:cBhvr>
                                      <p:to>
                                        <p:strVal val="visible"/>
                                      </p:to>
                                    </p:set>
                                    <p:anim calcmode="lin" valueType="num">
                                      <p:cBhvr>
                                        <p:cTn id="80" dur="250" fill="hold"/>
                                        <p:tgtEl>
                                          <p:spTgt spid="30"/>
                                        </p:tgtEl>
                                        <p:attrNameLst>
                                          <p:attrName>ppt_x</p:attrName>
                                        </p:attrNameLst>
                                      </p:cBhvr>
                                      <p:tavLst>
                                        <p:tav tm="0">
                                          <p:val>
                                            <p:strVal val="#ppt_x"/>
                                          </p:val>
                                        </p:tav>
                                        <p:tav tm="100000">
                                          <p:val>
                                            <p:strVal val="#ppt_x"/>
                                          </p:val>
                                        </p:tav>
                                      </p:tavLst>
                                    </p:anim>
                                    <p:anim calcmode="lin" valueType="num">
                                      <p:cBhvr>
                                        <p:cTn id="81" dur="250" fill="hold"/>
                                        <p:tgtEl>
                                          <p:spTgt spid="30"/>
                                        </p:tgtEl>
                                        <p:attrNameLst>
                                          <p:attrName>ppt_y</p:attrName>
                                        </p:attrNameLst>
                                      </p:cBhvr>
                                      <p:tavLst>
                                        <p:tav tm="0">
                                          <p:val>
                                            <p:strVal val="#ppt_y-#ppt_h/2"/>
                                          </p:val>
                                        </p:tav>
                                        <p:tav tm="100000">
                                          <p:val>
                                            <p:strVal val="#ppt_y"/>
                                          </p:val>
                                        </p:tav>
                                      </p:tavLst>
                                    </p:anim>
                                    <p:anim calcmode="lin" valueType="num">
                                      <p:cBhvr>
                                        <p:cTn id="82" dur="250" fill="hold"/>
                                        <p:tgtEl>
                                          <p:spTgt spid="30"/>
                                        </p:tgtEl>
                                        <p:attrNameLst>
                                          <p:attrName>ppt_w</p:attrName>
                                        </p:attrNameLst>
                                      </p:cBhvr>
                                      <p:tavLst>
                                        <p:tav tm="0">
                                          <p:val>
                                            <p:strVal val="#ppt_w"/>
                                          </p:val>
                                        </p:tav>
                                        <p:tav tm="100000">
                                          <p:val>
                                            <p:strVal val="#ppt_w"/>
                                          </p:val>
                                        </p:tav>
                                      </p:tavLst>
                                    </p:anim>
                                    <p:anim calcmode="lin" valueType="num">
                                      <p:cBhvr>
                                        <p:cTn id="83" dur="250" fill="hold"/>
                                        <p:tgtEl>
                                          <p:spTgt spid="30"/>
                                        </p:tgtEl>
                                        <p:attrNameLst>
                                          <p:attrName>ppt_h</p:attrName>
                                        </p:attrNameLst>
                                      </p:cBhvr>
                                      <p:tavLst>
                                        <p:tav tm="0">
                                          <p:val>
                                            <p:fltVal val="0"/>
                                          </p:val>
                                        </p:tav>
                                        <p:tav tm="100000">
                                          <p:val>
                                            <p:strVal val="#ppt_h"/>
                                          </p:val>
                                        </p:tav>
                                      </p:tavLst>
                                    </p:anim>
                                  </p:childTnLst>
                                </p:cTn>
                              </p:par>
                            </p:childTnLst>
                          </p:cTn>
                        </p:par>
                        <p:par>
                          <p:cTn id="84" fill="hold">
                            <p:stCondLst>
                              <p:cond delay="10100"/>
                            </p:stCondLst>
                            <p:childTnLst>
                              <p:par>
                                <p:cTn id="85" presetID="22" presetClass="entr" presetSubtype="8" fill="hold" grpId="0"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0" grpId="0" animBg="1"/>
      <p:bldP spid="21" grpId="0" animBg="1"/>
      <p:bldP spid="22" grpId="0" animBg="1"/>
      <p:bldP spid="23" grpId="0"/>
      <p:bldP spid="24" grpId="0"/>
      <p:bldP spid="25" grpId="0"/>
      <p:bldP spid="26" grpId="0"/>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5203936" y="4223051"/>
            <a:ext cx="43348" cy="26347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Rectangle 77"/>
          <p:cNvSpPr/>
          <p:nvPr/>
        </p:nvSpPr>
        <p:spPr>
          <a:xfrm>
            <a:off x="6475526" y="3306876"/>
            <a:ext cx="43348" cy="355093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Rectangle 78"/>
          <p:cNvSpPr/>
          <p:nvPr/>
        </p:nvSpPr>
        <p:spPr>
          <a:xfrm>
            <a:off x="7655114" y="4734940"/>
            <a:ext cx="43348" cy="21228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3750486" y="4734941"/>
            <a:ext cx="43348" cy="212287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Rectangle 86"/>
          <p:cNvSpPr/>
          <p:nvPr/>
        </p:nvSpPr>
        <p:spPr>
          <a:xfrm>
            <a:off x="8857584" y="5203123"/>
            <a:ext cx="43348" cy="16642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17"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72"/>
          <p:cNvGrpSpPr/>
          <p:nvPr/>
        </p:nvGrpSpPr>
        <p:grpSpPr>
          <a:xfrm>
            <a:off x="4990252" y="1950823"/>
            <a:ext cx="2018299" cy="729959"/>
            <a:chOff x="5603652" y="1636369"/>
            <a:chExt cx="1947726" cy="630443"/>
          </a:xfrm>
        </p:grpSpPr>
        <p:sp>
          <p:nvSpPr>
            <p:cNvPr id="94" name="Text Placeholder 3"/>
            <p:cNvSpPr txBox="1">
              <a:spLocks/>
            </p:cNvSpPr>
            <p:nvPr/>
          </p:nvSpPr>
          <p:spPr>
            <a:xfrm>
              <a:off x="6401832" y="1636369"/>
              <a:ext cx="1149546" cy="1934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Text Placeholder 3"/>
            <p:cNvSpPr txBox="1">
              <a:spLocks/>
            </p:cNvSpPr>
            <p:nvPr/>
          </p:nvSpPr>
          <p:spPr>
            <a:xfrm>
              <a:off x="5603652" y="1904137"/>
              <a:ext cx="1947726" cy="36267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4" name="Group 72"/>
          <p:cNvGrpSpPr/>
          <p:nvPr/>
        </p:nvGrpSpPr>
        <p:grpSpPr>
          <a:xfrm>
            <a:off x="2484200" y="2802647"/>
            <a:ext cx="2018299" cy="732622"/>
            <a:chOff x="5603652" y="1667332"/>
            <a:chExt cx="1947726" cy="632743"/>
          </a:xfrm>
        </p:grpSpPr>
        <p:sp>
          <p:nvSpPr>
            <p:cNvPr id="100" name="Text Placeholder 3"/>
            <p:cNvSpPr txBox="1">
              <a:spLocks/>
            </p:cNvSpPr>
            <p:nvPr/>
          </p:nvSpPr>
          <p:spPr>
            <a:xfrm>
              <a:off x="6401832" y="1667332"/>
              <a:ext cx="1149546" cy="19343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b="1"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Text Placeholder 3"/>
            <p:cNvSpPr txBox="1">
              <a:spLocks/>
            </p:cNvSpPr>
            <p:nvPr/>
          </p:nvSpPr>
          <p:spPr>
            <a:xfrm>
              <a:off x="5603652" y="1937401"/>
              <a:ext cx="1947726" cy="36267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grpSp>
      <p:grpSp>
        <p:nvGrpSpPr>
          <p:cNvPr id="5" name="Group 72"/>
          <p:cNvGrpSpPr/>
          <p:nvPr/>
        </p:nvGrpSpPr>
        <p:grpSpPr>
          <a:xfrm>
            <a:off x="858105" y="4669200"/>
            <a:ext cx="2018300" cy="760243"/>
            <a:chOff x="5603652" y="1646690"/>
            <a:chExt cx="1947727" cy="656597"/>
          </a:xfrm>
        </p:grpSpPr>
        <p:sp>
          <p:nvSpPr>
            <p:cNvPr id="103" name="Text Placeholder 3"/>
            <p:cNvSpPr txBox="1">
              <a:spLocks/>
            </p:cNvSpPr>
            <p:nvPr/>
          </p:nvSpPr>
          <p:spPr>
            <a:xfrm>
              <a:off x="6401833" y="1646690"/>
              <a:ext cx="1149546" cy="193437"/>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058730">
                <a:lnSpc>
                  <a:spcPct val="120000"/>
                </a:lnSpc>
                <a:spcBef>
                  <a:spcPct val="20000"/>
                </a:spcBef>
                <a:defRPr/>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Text Placeholder 3"/>
            <p:cNvSpPr txBox="1">
              <a:spLocks/>
            </p:cNvSpPr>
            <p:nvPr/>
          </p:nvSpPr>
          <p:spPr>
            <a:xfrm>
              <a:off x="5603652" y="1940613"/>
              <a:ext cx="1947726" cy="362674"/>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r>
                <a:rPr lang="en-US" altLang="zh-CN"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a:t>
              </a:r>
            </a:p>
          </p:txBody>
        </p:sp>
      </p:grpSp>
      <p:grpSp>
        <p:nvGrpSpPr>
          <p:cNvPr id="6" name="Group 58"/>
          <p:cNvGrpSpPr/>
          <p:nvPr/>
        </p:nvGrpSpPr>
        <p:grpSpPr>
          <a:xfrm>
            <a:off x="7698564" y="2701357"/>
            <a:ext cx="1979605" cy="650523"/>
            <a:chOff x="7174424" y="1401232"/>
            <a:chExt cx="2276195" cy="561839"/>
          </a:xfrm>
        </p:grpSpPr>
        <p:sp>
          <p:nvSpPr>
            <p:cNvPr id="106" name="TextBox 105"/>
            <p:cNvSpPr txBox="1"/>
            <p:nvPr/>
          </p:nvSpPr>
          <p:spPr>
            <a:xfrm>
              <a:off x="7174424" y="1600395"/>
              <a:ext cx="2276195" cy="362676"/>
            </a:xfrm>
            <a:prstGeom prst="rect">
              <a:avLst/>
            </a:prstGeom>
            <a:noFill/>
          </p:spPr>
          <p:txBody>
            <a:bodyPr wrap="square" lIns="0" tIns="0" rIns="0" bIns="0" rtlCol="0">
              <a:spAutoFit/>
            </a:bodyPr>
            <a:lstStyle/>
            <a:p>
              <a:pP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sp>
          <p:nvSpPr>
            <p:cNvPr id="107" name="Rectangle 106"/>
            <p:cNvSpPr/>
            <p:nvPr/>
          </p:nvSpPr>
          <p:spPr>
            <a:xfrm>
              <a:off x="7174424" y="1401232"/>
              <a:ext cx="1367631" cy="193439"/>
            </a:xfrm>
            <a:prstGeom prst="rect">
              <a:avLst/>
            </a:prstGeom>
          </p:spPr>
          <p:txBody>
            <a:bodyPr wrap="none" lIns="0" tIns="0" rIns="0" bIns="0">
              <a:spAutoFit/>
            </a:bodyPr>
            <a:lstStyle/>
            <a:p>
              <a:pPr>
                <a:lnSpc>
                  <a:spcPct val="120000"/>
                </a:lnSpc>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58"/>
          <p:cNvGrpSpPr/>
          <p:nvPr/>
        </p:nvGrpSpPr>
        <p:grpSpPr>
          <a:xfrm>
            <a:off x="8962376" y="3949137"/>
            <a:ext cx="1979605" cy="650525"/>
            <a:chOff x="7174424" y="1401232"/>
            <a:chExt cx="2276195" cy="561841"/>
          </a:xfrm>
        </p:grpSpPr>
        <p:sp>
          <p:nvSpPr>
            <p:cNvPr id="111" name="TextBox 110"/>
            <p:cNvSpPr txBox="1"/>
            <p:nvPr/>
          </p:nvSpPr>
          <p:spPr>
            <a:xfrm>
              <a:off x="7174424" y="1600397"/>
              <a:ext cx="2276195" cy="362676"/>
            </a:xfrm>
            <a:prstGeom prst="rect">
              <a:avLst/>
            </a:prstGeom>
            <a:noFill/>
          </p:spPr>
          <p:txBody>
            <a:bodyPr wrap="square" lIns="0" tIns="0" rIns="0" bIns="0" rtlCol="0">
              <a:spAutoFit/>
            </a:bodyPr>
            <a:lstStyle/>
            <a:p>
              <a:pPr>
                <a:lnSpc>
                  <a:spcPct val="120000"/>
                </a:lnSpc>
              </a:pPr>
              <a:r>
                <a:rPr lang="zh-CN" altLang="en-US" sz="758"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点击添加相关标题文字，点击添加相关标题文字，点击添加相关标题文字，点击添加相关标题文字。</a:t>
              </a:r>
            </a:p>
          </p:txBody>
        </p:sp>
        <p:sp>
          <p:nvSpPr>
            <p:cNvPr id="115" name="Rectangle 114"/>
            <p:cNvSpPr/>
            <p:nvPr/>
          </p:nvSpPr>
          <p:spPr>
            <a:xfrm>
              <a:off x="7174424" y="1401232"/>
              <a:ext cx="1367631" cy="193439"/>
            </a:xfrm>
            <a:prstGeom prst="rect">
              <a:avLst/>
            </a:prstGeom>
          </p:spPr>
          <p:txBody>
            <a:bodyPr wrap="none" lIns="0" tIns="0" rIns="0" bIns="0">
              <a:spAutoFit/>
            </a:bodyPr>
            <a:lstStyle/>
            <a:p>
              <a:pPr>
                <a:lnSpc>
                  <a:spcPct val="120000"/>
                </a:lnSpc>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2"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年度工作概述</a:t>
            </a:r>
          </a:p>
        </p:txBody>
      </p:sp>
      <p:sp>
        <p:nvSpPr>
          <p:cNvPr id="43"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Summary of Annual Work</a:t>
            </a:r>
          </a:p>
        </p:txBody>
      </p:sp>
      <p:grpSp>
        <p:nvGrpSpPr>
          <p:cNvPr id="16" name="组合 15"/>
          <p:cNvGrpSpPr/>
          <p:nvPr/>
        </p:nvGrpSpPr>
        <p:grpSpPr>
          <a:xfrm>
            <a:off x="4745848" y="3036185"/>
            <a:ext cx="2342550" cy="2397904"/>
            <a:chOff x="6098560" y="209392"/>
            <a:chExt cx="2342550" cy="2397904"/>
          </a:xfrm>
        </p:grpSpPr>
        <p:grpSp>
          <p:nvGrpSpPr>
            <p:cNvPr id="66" name="组合 65"/>
            <p:cNvGrpSpPr/>
            <p:nvPr/>
          </p:nvGrpSpPr>
          <p:grpSpPr>
            <a:xfrm>
              <a:off x="6098560" y="209392"/>
              <a:ext cx="2342550" cy="2397904"/>
              <a:chOff x="2160003" y="2746643"/>
              <a:chExt cx="3526233" cy="3609555"/>
            </a:xfrm>
          </p:grpSpPr>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68" name="椭圆 67"/>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0" name="Freeform 217"/>
            <p:cNvSpPr>
              <a:spLocks noEditPoints="1"/>
            </p:cNvSpPr>
            <p:nvPr/>
          </p:nvSpPr>
          <p:spPr bwMode="auto">
            <a:xfrm>
              <a:off x="7665481" y="485060"/>
              <a:ext cx="566132" cy="424601"/>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组合 16"/>
          <p:cNvGrpSpPr/>
          <p:nvPr/>
        </p:nvGrpSpPr>
        <p:grpSpPr>
          <a:xfrm>
            <a:off x="5929279" y="3721969"/>
            <a:ext cx="2371001" cy="2428012"/>
            <a:chOff x="7793922" y="81289"/>
            <a:chExt cx="2576615" cy="2638570"/>
          </a:xfrm>
        </p:grpSpPr>
        <p:grpSp>
          <p:nvGrpSpPr>
            <p:cNvPr id="69" name="组合 68"/>
            <p:cNvGrpSpPr/>
            <p:nvPr/>
          </p:nvGrpSpPr>
          <p:grpSpPr>
            <a:xfrm>
              <a:off x="7793922" y="81289"/>
              <a:ext cx="2576615" cy="2638570"/>
              <a:chOff x="5528177" y="3619500"/>
              <a:chExt cx="3565023" cy="3650745"/>
            </a:xfrm>
          </p:grpSpPr>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71" name="椭圆 70"/>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8" name="Freeform 176"/>
            <p:cNvSpPr>
              <a:spLocks noEditPoints="1"/>
            </p:cNvSpPr>
            <p:nvPr/>
          </p:nvSpPr>
          <p:spPr bwMode="auto">
            <a:xfrm>
              <a:off x="9516703" y="402043"/>
              <a:ext cx="658626" cy="524211"/>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8" name="组合 17"/>
          <p:cNvGrpSpPr/>
          <p:nvPr/>
        </p:nvGrpSpPr>
        <p:grpSpPr>
          <a:xfrm>
            <a:off x="7255234" y="4734992"/>
            <a:ext cx="2143212" cy="2193856"/>
            <a:chOff x="8035725" y="765831"/>
            <a:chExt cx="2342550" cy="2397904"/>
          </a:xfrm>
        </p:grpSpPr>
        <p:grpSp>
          <p:nvGrpSpPr>
            <p:cNvPr id="74" name="组合 73"/>
            <p:cNvGrpSpPr/>
            <p:nvPr/>
          </p:nvGrpSpPr>
          <p:grpSpPr>
            <a:xfrm>
              <a:off x="8035725" y="765831"/>
              <a:ext cx="2342550" cy="2397904"/>
              <a:chOff x="2160003" y="2746643"/>
              <a:chExt cx="3526233" cy="3609555"/>
            </a:xfrm>
          </p:grpSpPr>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80" name="椭圆 79"/>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5" name="Freeform 62"/>
            <p:cNvSpPr>
              <a:spLocks noEditPoints="1"/>
            </p:cNvSpPr>
            <p:nvPr/>
          </p:nvSpPr>
          <p:spPr bwMode="auto">
            <a:xfrm>
              <a:off x="9592877" y="1049919"/>
              <a:ext cx="499312" cy="503308"/>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组合 13"/>
          <p:cNvGrpSpPr/>
          <p:nvPr/>
        </p:nvGrpSpPr>
        <p:grpSpPr>
          <a:xfrm>
            <a:off x="3264712" y="3500001"/>
            <a:ext cx="2576615" cy="2638569"/>
            <a:chOff x="2669112" y="3141165"/>
            <a:chExt cx="2576615" cy="2638569"/>
          </a:xfrm>
        </p:grpSpPr>
        <p:grpSp>
          <p:nvGrpSpPr>
            <p:cNvPr id="57" name="组合 56"/>
            <p:cNvGrpSpPr/>
            <p:nvPr/>
          </p:nvGrpSpPr>
          <p:grpSpPr>
            <a:xfrm>
              <a:off x="2669112" y="3141165"/>
              <a:ext cx="2576615" cy="2638569"/>
              <a:chOff x="5528177" y="3619501"/>
              <a:chExt cx="3565023" cy="3650744"/>
            </a:xfrm>
          </p:grpSpPr>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5" cy="3308181"/>
              </a:xfrm>
              <a:prstGeom prst="rect">
                <a:avLst/>
              </a:prstGeom>
            </p:spPr>
          </p:pic>
          <p:sp>
            <p:nvSpPr>
              <p:cNvPr id="59" name="椭圆 58"/>
              <p:cNvSpPr/>
              <p:nvPr/>
            </p:nvSpPr>
            <p:spPr>
              <a:xfrm>
                <a:off x="7480300" y="3619501"/>
                <a:ext cx="1612900" cy="1612901"/>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6" name="Freeform 83"/>
            <p:cNvSpPr>
              <a:spLocks noEditPoints="1"/>
            </p:cNvSpPr>
            <p:nvPr/>
          </p:nvSpPr>
          <p:spPr bwMode="auto">
            <a:xfrm>
              <a:off x="4451141" y="3442295"/>
              <a:ext cx="415019" cy="622533"/>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tx1">
                <a:lumMod val="50000"/>
                <a:lumOff val="50000"/>
              </a:schemeClr>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组合 14"/>
          <p:cNvGrpSpPr/>
          <p:nvPr/>
        </p:nvGrpSpPr>
        <p:grpSpPr>
          <a:xfrm>
            <a:off x="2138601" y="4377833"/>
            <a:ext cx="2105664" cy="2155420"/>
            <a:chOff x="-554492" y="3514110"/>
            <a:chExt cx="2342550" cy="2397904"/>
          </a:xfrm>
        </p:grpSpPr>
        <p:grpSp>
          <p:nvGrpSpPr>
            <p:cNvPr id="54" name="组合 53"/>
            <p:cNvGrpSpPr/>
            <p:nvPr/>
          </p:nvGrpSpPr>
          <p:grpSpPr>
            <a:xfrm>
              <a:off x="-554492" y="3514110"/>
              <a:ext cx="2342550" cy="2397904"/>
              <a:chOff x="2160003" y="2746643"/>
              <a:chExt cx="3526233" cy="3609555"/>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56" name="椭圆 55"/>
              <p:cNvSpPr/>
              <p:nvPr/>
            </p:nvSpPr>
            <p:spPr>
              <a:xfrm>
                <a:off x="4073336" y="2746643"/>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Freeform 216"/>
            <p:cNvSpPr>
              <a:spLocks noEditPoints="1"/>
            </p:cNvSpPr>
            <p:nvPr/>
          </p:nvSpPr>
          <p:spPr bwMode="auto">
            <a:xfrm>
              <a:off x="1020361" y="3784741"/>
              <a:ext cx="495366" cy="498733"/>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headEnd/>
              <a:tailEnd/>
            </a:ln>
          </p:spPr>
          <p:txBody>
            <a:bodyPr vert="horz" wrap="square" lIns="105874" tIns="52937" rIns="105874" bIns="52937" numCol="1" anchor="t" anchorCtr="0" compatLnSpc="1">
              <a:prstTxWarp prst="textNoShape">
                <a:avLst/>
              </a:prstTxWarp>
            </a:bodyPr>
            <a:lstStyle/>
            <a:p>
              <a:pPr>
                <a:lnSpc>
                  <a:spcPct val="120000"/>
                </a:lnSpc>
              </a:pPr>
              <a:endParaRPr lang="en-US" sz="758" dirty="0">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2336662314"/>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ppt_x"/>
                                              </p:val>
                                            </p:tav>
                                            <p:tav tm="100000">
                                              <p:val>
                                                <p:strVal val="#ppt_x"/>
                                              </p:val>
                                            </p:tav>
                                          </p:tavLst>
                                        </p:anim>
                                        <p:anim calcmode="lin" valueType="num">
                                          <p:cBhvr additive="base">
                                            <p:cTn id="17" dur="500" fill="hold"/>
                                            <p:tgtEl>
                                              <p:spTgt spid="83"/>
                                            </p:tgtEl>
                                            <p:attrNameLst>
                                              <p:attrName>ppt_y</p:attrName>
                                            </p:attrNameLst>
                                          </p:cBhvr>
                                          <p:tavLst>
                                            <p:tav tm="0">
                                              <p:val>
                                                <p:strVal val="1+#ppt_h/2"/>
                                              </p:val>
                                            </p:tav>
                                            <p:tav tm="100000">
                                              <p:val>
                                                <p:strVal val="#ppt_y"/>
                                              </p:val>
                                            </p:tav>
                                          </p:tavLst>
                                        </p:anim>
                                      </p:childTnLst>
                                    </p:cTn>
                                  </p:par>
                                </p:childTnLst>
                              </p:cTn>
                            </p:par>
                            <p:par>
                              <p:cTn id="18" fill="hold">
                                <p:stCondLst>
                                  <p:cond delay="1900"/>
                                </p:stCondLst>
                                <p:childTnLst>
                                  <p:par>
                                    <p:cTn id="19" presetID="2" presetClass="entr" presetSubtype="4" accel="52000" fill="hold" nodeType="afterEffect" p14:presetBounceEnd="38000">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14:bounceEnd="38000">
                                          <p:cBhvr additive="base">
                                            <p:cTn id="21" dur="1000" fill="hold"/>
                                            <p:tgtEl>
                                              <p:spTgt spid="15"/>
                                            </p:tgtEl>
                                            <p:attrNameLst>
                                              <p:attrName>ppt_x</p:attrName>
                                            </p:attrNameLst>
                                          </p:cBhvr>
                                          <p:tavLst>
                                            <p:tav tm="0">
                                              <p:val>
                                                <p:strVal val="#ppt_x"/>
                                              </p:val>
                                            </p:tav>
                                            <p:tav tm="100000">
                                              <p:val>
                                                <p:strVal val="#ppt_x"/>
                                              </p:val>
                                            </p:tav>
                                          </p:tavLst>
                                        </p:anim>
                                        <p:anim calcmode="lin" valueType="num" p14:bounceEnd="38000">
                                          <p:cBhvr additive="base">
                                            <p:cTn id="22" dur="10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34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additive="base">
                                            <p:cTn id="30" dur="500" fill="hold"/>
                                            <p:tgtEl>
                                              <p:spTgt spid="76"/>
                                            </p:tgtEl>
                                            <p:attrNameLst>
                                              <p:attrName>ppt_x</p:attrName>
                                            </p:attrNameLst>
                                          </p:cBhvr>
                                          <p:tavLst>
                                            <p:tav tm="0">
                                              <p:val>
                                                <p:strVal val="#ppt_x"/>
                                              </p:val>
                                            </p:tav>
                                            <p:tav tm="100000">
                                              <p:val>
                                                <p:strVal val="#ppt_x"/>
                                              </p:val>
                                            </p:tav>
                                          </p:tavLst>
                                        </p:anim>
                                        <p:anim calcmode="lin" valueType="num">
                                          <p:cBhvr additive="base">
                                            <p:cTn id="31" dur="500" fill="hold"/>
                                            <p:tgtEl>
                                              <p:spTgt spid="76"/>
                                            </p:tgtEl>
                                            <p:attrNameLst>
                                              <p:attrName>ppt_y</p:attrName>
                                            </p:attrNameLst>
                                          </p:cBhvr>
                                          <p:tavLst>
                                            <p:tav tm="0">
                                              <p:val>
                                                <p:strVal val="1+#ppt_h/2"/>
                                              </p:val>
                                            </p:tav>
                                            <p:tav tm="100000">
                                              <p:val>
                                                <p:strVal val="#ppt_y"/>
                                              </p:val>
                                            </p:tav>
                                          </p:tavLst>
                                        </p:anim>
                                      </p:childTnLst>
                                    </p:cTn>
                                  </p:par>
                                </p:childTnLst>
                              </p:cTn>
                            </p:par>
                            <p:par>
                              <p:cTn id="32" fill="hold">
                                <p:stCondLst>
                                  <p:cond delay="3900"/>
                                </p:stCondLst>
                                <p:childTnLst>
                                  <p:par>
                                    <p:cTn id="33" presetID="2" presetClass="entr" presetSubtype="4" accel="52000" fill="hold" nodeType="afterEffect" p14:presetBounceEnd="38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38000">
                                          <p:cBhvr additive="base">
                                            <p:cTn id="35" dur="1000" fill="hold"/>
                                            <p:tgtEl>
                                              <p:spTgt spid="14"/>
                                            </p:tgtEl>
                                            <p:attrNameLst>
                                              <p:attrName>ppt_x</p:attrName>
                                            </p:attrNameLst>
                                          </p:cBhvr>
                                          <p:tavLst>
                                            <p:tav tm="0">
                                              <p:val>
                                                <p:strVal val="#ppt_x"/>
                                              </p:val>
                                            </p:tav>
                                            <p:tav tm="100000">
                                              <p:val>
                                                <p:strVal val="#ppt_x"/>
                                              </p:val>
                                            </p:tav>
                                          </p:tavLst>
                                        </p:anim>
                                        <p:anim calcmode="lin" valueType="num" p14:bounceEnd="38000">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4900"/>
                                </p:stCondLst>
                                <p:childTnLst>
                                  <p:par>
                                    <p:cTn id="38" presetID="22" presetClass="entr" presetSubtype="2"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500"/>
                                            <p:tgtEl>
                                              <p:spTgt spid="4"/>
                                            </p:tgtEl>
                                          </p:cBhvr>
                                        </p:animEffect>
                                      </p:childTnLst>
                                    </p:cTn>
                                  </p:par>
                                </p:childTnLst>
                              </p:cTn>
                            </p:par>
                            <p:par>
                              <p:cTn id="41" fill="hold">
                                <p:stCondLst>
                                  <p:cond delay="5400"/>
                                </p:stCondLst>
                                <p:childTnLst>
                                  <p:par>
                                    <p:cTn id="42" presetID="2" presetClass="entr" presetSubtype="4" accel="50000" decel="50000" fill="hold" grpId="0" nodeType="after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fill="hold"/>
                                            <p:tgtEl>
                                              <p:spTgt spid="78"/>
                                            </p:tgtEl>
                                            <p:attrNameLst>
                                              <p:attrName>ppt_x</p:attrName>
                                            </p:attrNameLst>
                                          </p:cBhvr>
                                          <p:tavLst>
                                            <p:tav tm="0">
                                              <p:val>
                                                <p:strVal val="#ppt_x"/>
                                              </p:val>
                                            </p:tav>
                                            <p:tav tm="100000">
                                              <p:val>
                                                <p:strVal val="#ppt_x"/>
                                              </p:val>
                                            </p:tav>
                                          </p:tavLst>
                                        </p:anim>
                                        <p:anim calcmode="lin" valueType="num">
                                          <p:cBhvr additive="base">
                                            <p:cTn id="45" dur="500" fill="hold"/>
                                            <p:tgtEl>
                                              <p:spTgt spid="78"/>
                                            </p:tgtEl>
                                            <p:attrNameLst>
                                              <p:attrName>ppt_y</p:attrName>
                                            </p:attrNameLst>
                                          </p:cBhvr>
                                          <p:tavLst>
                                            <p:tav tm="0">
                                              <p:val>
                                                <p:strVal val="1+#ppt_h/2"/>
                                              </p:val>
                                            </p:tav>
                                            <p:tav tm="100000">
                                              <p:val>
                                                <p:strVal val="#ppt_y"/>
                                              </p:val>
                                            </p:tav>
                                          </p:tavLst>
                                        </p:anim>
                                      </p:childTnLst>
                                    </p:cTn>
                                  </p:par>
                                </p:childTnLst>
                              </p:cTn>
                            </p:par>
                            <p:par>
                              <p:cTn id="46" fill="hold">
                                <p:stCondLst>
                                  <p:cond delay="5900"/>
                                </p:stCondLst>
                                <p:childTnLst>
                                  <p:par>
                                    <p:cTn id="47" presetID="2" presetClass="entr" presetSubtype="4" accel="52000" fill="hold" nodeType="afterEffect" p14:presetBounceEnd="38000">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14:bounceEnd="38000">
                                          <p:cBhvr additive="base">
                                            <p:cTn id="49" dur="1000" fill="hold"/>
                                            <p:tgtEl>
                                              <p:spTgt spid="16"/>
                                            </p:tgtEl>
                                            <p:attrNameLst>
                                              <p:attrName>ppt_x</p:attrName>
                                            </p:attrNameLst>
                                          </p:cBhvr>
                                          <p:tavLst>
                                            <p:tav tm="0">
                                              <p:val>
                                                <p:strVal val="#ppt_x"/>
                                              </p:val>
                                            </p:tav>
                                            <p:tav tm="100000">
                                              <p:val>
                                                <p:strVal val="#ppt_x"/>
                                              </p:val>
                                            </p:tav>
                                          </p:tavLst>
                                        </p:anim>
                                        <p:anim calcmode="lin" valueType="num" p14:bounceEnd="38000">
                                          <p:cBhvr additive="base">
                                            <p:cTn id="50" dur="10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690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childTnLst>
                              </p:cTn>
                            </p:par>
                            <p:par>
                              <p:cTn id="55" fill="hold">
                                <p:stCondLst>
                                  <p:cond delay="74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ppt_x"/>
                                              </p:val>
                                            </p:tav>
                                            <p:tav tm="100000">
                                              <p:val>
                                                <p:strVal val="#ppt_x"/>
                                              </p:val>
                                            </p:tav>
                                          </p:tavLst>
                                        </p:anim>
                                        <p:anim calcmode="lin" valueType="num">
                                          <p:cBhvr additive="base">
                                            <p:cTn id="59" dur="500" fill="hold"/>
                                            <p:tgtEl>
                                              <p:spTgt spid="79"/>
                                            </p:tgtEl>
                                            <p:attrNameLst>
                                              <p:attrName>ppt_y</p:attrName>
                                            </p:attrNameLst>
                                          </p:cBhvr>
                                          <p:tavLst>
                                            <p:tav tm="0">
                                              <p:val>
                                                <p:strVal val="1+#ppt_h/2"/>
                                              </p:val>
                                            </p:tav>
                                            <p:tav tm="100000">
                                              <p:val>
                                                <p:strVal val="#ppt_y"/>
                                              </p:val>
                                            </p:tav>
                                          </p:tavLst>
                                        </p:anim>
                                      </p:childTnLst>
                                    </p:cTn>
                                  </p:par>
                                </p:childTnLst>
                              </p:cTn>
                            </p:par>
                            <p:par>
                              <p:cTn id="60" fill="hold">
                                <p:stCondLst>
                                  <p:cond delay="7900"/>
                                </p:stCondLst>
                                <p:childTnLst>
                                  <p:par>
                                    <p:cTn id="61" presetID="2" presetClass="entr" presetSubtype="4" accel="52000" fill="hold" nodeType="afterEffect" p14:presetBounceEnd="38000">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14:bounceEnd="38000">
                                          <p:cBhvr additive="base">
                                            <p:cTn id="63" dur="1000" fill="hold"/>
                                            <p:tgtEl>
                                              <p:spTgt spid="17"/>
                                            </p:tgtEl>
                                            <p:attrNameLst>
                                              <p:attrName>ppt_x</p:attrName>
                                            </p:attrNameLst>
                                          </p:cBhvr>
                                          <p:tavLst>
                                            <p:tav tm="0">
                                              <p:val>
                                                <p:strVal val="#ppt_x"/>
                                              </p:val>
                                            </p:tav>
                                            <p:tav tm="100000">
                                              <p:val>
                                                <p:strVal val="#ppt_x"/>
                                              </p:val>
                                            </p:tav>
                                          </p:tavLst>
                                        </p:anim>
                                        <p:anim calcmode="lin" valueType="num" p14:bounceEnd="38000">
                                          <p:cBhvr additive="base">
                                            <p:cTn id="64" dur="1000" fill="hold"/>
                                            <p:tgtEl>
                                              <p:spTgt spid="17"/>
                                            </p:tgtEl>
                                            <p:attrNameLst>
                                              <p:attrName>ppt_y</p:attrName>
                                            </p:attrNameLst>
                                          </p:cBhvr>
                                          <p:tavLst>
                                            <p:tav tm="0">
                                              <p:val>
                                                <p:strVal val="1+#ppt_h/2"/>
                                              </p:val>
                                            </p:tav>
                                            <p:tav tm="100000">
                                              <p:val>
                                                <p:strVal val="#ppt_y"/>
                                              </p:val>
                                            </p:tav>
                                          </p:tavLst>
                                        </p:anim>
                                      </p:childTnLst>
                                    </p:cTn>
                                  </p:par>
                                </p:childTnLst>
                              </p:cTn>
                            </p:par>
                            <p:par>
                              <p:cTn id="65" fill="hold">
                                <p:stCondLst>
                                  <p:cond delay="8900"/>
                                </p:stCondLst>
                                <p:childTnLst>
                                  <p:par>
                                    <p:cTn id="66" presetID="22" presetClass="entr" presetSubtype="8"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childTnLst>
                              </p:cTn>
                            </p:par>
                            <p:par>
                              <p:cTn id="69" fill="hold">
                                <p:stCondLst>
                                  <p:cond delay="94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500" fill="hold"/>
                                            <p:tgtEl>
                                              <p:spTgt spid="87"/>
                                            </p:tgtEl>
                                            <p:attrNameLst>
                                              <p:attrName>ppt_x</p:attrName>
                                            </p:attrNameLst>
                                          </p:cBhvr>
                                          <p:tavLst>
                                            <p:tav tm="0">
                                              <p:val>
                                                <p:strVal val="#ppt_x"/>
                                              </p:val>
                                            </p:tav>
                                            <p:tav tm="100000">
                                              <p:val>
                                                <p:strVal val="#ppt_x"/>
                                              </p:val>
                                            </p:tav>
                                          </p:tavLst>
                                        </p:anim>
                                        <p:anim calcmode="lin" valueType="num">
                                          <p:cBhvr additive="base">
                                            <p:cTn id="73" dur="500" fill="hold"/>
                                            <p:tgtEl>
                                              <p:spTgt spid="87"/>
                                            </p:tgtEl>
                                            <p:attrNameLst>
                                              <p:attrName>ppt_y</p:attrName>
                                            </p:attrNameLst>
                                          </p:cBhvr>
                                          <p:tavLst>
                                            <p:tav tm="0">
                                              <p:val>
                                                <p:strVal val="1+#ppt_h/2"/>
                                              </p:val>
                                            </p:tav>
                                            <p:tav tm="100000">
                                              <p:val>
                                                <p:strVal val="#ppt_y"/>
                                              </p:val>
                                            </p:tav>
                                          </p:tavLst>
                                        </p:anim>
                                      </p:childTnLst>
                                    </p:cTn>
                                  </p:par>
                                </p:childTnLst>
                              </p:cTn>
                            </p:par>
                            <p:par>
                              <p:cTn id="74" fill="hold">
                                <p:stCondLst>
                                  <p:cond delay="9900"/>
                                </p:stCondLst>
                                <p:childTnLst>
                                  <p:par>
                                    <p:cTn id="75" presetID="2" presetClass="entr" presetSubtype="4" accel="52000" fill="hold" nodeType="afterEffect" p14:presetBounceEnd="38000">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14:bounceEnd="38000">
                                          <p:cBhvr additive="base">
                                            <p:cTn id="77" dur="1000" fill="hold"/>
                                            <p:tgtEl>
                                              <p:spTgt spid="18"/>
                                            </p:tgtEl>
                                            <p:attrNameLst>
                                              <p:attrName>ppt_x</p:attrName>
                                            </p:attrNameLst>
                                          </p:cBhvr>
                                          <p:tavLst>
                                            <p:tav tm="0">
                                              <p:val>
                                                <p:strVal val="#ppt_x"/>
                                              </p:val>
                                            </p:tav>
                                            <p:tav tm="100000">
                                              <p:val>
                                                <p:strVal val="#ppt_x"/>
                                              </p:val>
                                            </p:tav>
                                          </p:tavLst>
                                        </p:anim>
                                        <p:anim calcmode="lin" valueType="num" p14:bounceEnd="38000">
                                          <p:cBhvr additive="base">
                                            <p:cTn id="78" dur="1000" fill="hold"/>
                                            <p:tgtEl>
                                              <p:spTgt spid="18"/>
                                            </p:tgtEl>
                                            <p:attrNameLst>
                                              <p:attrName>ppt_y</p:attrName>
                                            </p:attrNameLst>
                                          </p:cBhvr>
                                          <p:tavLst>
                                            <p:tav tm="0">
                                              <p:val>
                                                <p:strVal val="1+#ppt_h/2"/>
                                              </p:val>
                                            </p:tav>
                                            <p:tav tm="100000">
                                              <p:val>
                                                <p:strVal val="#ppt_y"/>
                                              </p:val>
                                            </p:tav>
                                          </p:tavLst>
                                        </p:anim>
                                      </p:childTnLst>
                                    </p:cTn>
                                  </p:par>
                                </p:childTnLst>
                              </p:cTn>
                            </p:par>
                            <p:par>
                              <p:cTn id="79" fill="hold">
                                <p:stCondLst>
                                  <p:cond delay="10900"/>
                                </p:stCondLst>
                                <p:childTnLst>
                                  <p:par>
                                    <p:cTn id="80" presetID="22" presetClass="entr" presetSubtype="8"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3" grpId="0" animBg="1"/>
          <p:bldP spid="87" grpId="0" animBg="1"/>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2" presetClass="entr" presetSubtype="4" accel="50000" decel="50000" fill="hold" grpId="0" nodeType="afterEffect">
                                      <p:stCondLst>
                                        <p:cond delay="0"/>
                                      </p:stCondLst>
                                      <p:childTnLst>
                                        <p:set>
                                          <p:cBhvr>
                                            <p:cTn id="15" dur="1" fill="hold">
                                              <p:stCondLst>
                                                <p:cond delay="0"/>
                                              </p:stCondLst>
                                            </p:cTn>
                                            <p:tgtEl>
                                              <p:spTgt spid="83"/>
                                            </p:tgtEl>
                                            <p:attrNameLst>
                                              <p:attrName>style.visibility</p:attrName>
                                            </p:attrNameLst>
                                          </p:cBhvr>
                                          <p:to>
                                            <p:strVal val="visible"/>
                                          </p:to>
                                        </p:set>
                                        <p:anim calcmode="lin" valueType="num">
                                          <p:cBhvr additive="base">
                                            <p:cTn id="16" dur="500" fill="hold"/>
                                            <p:tgtEl>
                                              <p:spTgt spid="83"/>
                                            </p:tgtEl>
                                            <p:attrNameLst>
                                              <p:attrName>ppt_x</p:attrName>
                                            </p:attrNameLst>
                                          </p:cBhvr>
                                          <p:tavLst>
                                            <p:tav tm="0">
                                              <p:val>
                                                <p:strVal val="#ppt_x"/>
                                              </p:val>
                                            </p:tav>
                                            <p:tav tm="100000">
                                              <p:val>
                                                <p:strVal val="#ppt_x"/>
                                              </p:val>
                                            </p:tav>
                                          </p:tavLst>
                                        </p:anim>
                                        <p:anim calcmode="lin" valueType="num">
                                          <p:cBhvr additive="base">
                                            <p:cTn id="17" dur="500" fill="hold"/>
                                            <p:tgtEl>
                                              <p:spTgt spid="83"/>
                                            </p:tgtEl>
                                            <p:attrNameLst>
                                              <p:attrName>ppt_y</p:attrName>
                                            </p:attrNameLst>
                                          </p:cBhvr>
                                          <p:tavLst>
                                            <p:tav tm="0">
                                              <p:val>
                                                <p:strVal val="1+#ppt_h/2"/>
                                              </p:val>
                                            </p:tav>
                                            <p:tav tm="100000">
                                              <p:val>
                                                <p:strVal val="#ppt_y"/>
                                              </p:val>
                                            </p:tav>
                                          </p:tavLst>
                                        </p:anim>
                                      </p:childTnLst>
                                    </p:cTn>
                                  </p:par>
                                </p:childTnLst>
                              </p:cTn>
                            </p:par>
                            <p:par>
                              <p:cTn id="18" fill="hold">
                                <p:stCondLst>
                                  <p:cond delay="1900"/>
                                </p:stCondLst>
                                <p:childTnLst>
                                  <p:par>
                                    <p:cTn id="19" presetID="2" presetClass="entr" presetSubtype="4" accel="5200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900"/>
                                </p:stCondLst>
                                <p:childTnLst>
                                  <p:par>
                                    <p:cTn id="24" presetID="2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childTnLst>
                              </p:cTn>
                            </p:par>
                            <p:par>
                              <p:cTn id="27" fill="hold">
                                <p:stCondLst>
                                  <p:cond delay="3400"/>
                                </p:stCondLst>
                                <p:childTnLst>
                                  <p:par>
                                    <p:cTn id="28" presetID="2" presetClass="entr" presetSubtype="4" accel="50000" decel="50000"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 calcmode="lin" valueType="num">
                                          <p:cBhvr additive="base">
                                            <p:cTn id="30" dur="500" fill="hold"/>
                                            <p:tgtEl>
                                              <p:spTgt spid="76"/>
                                            </p:tgtEl>
                                            <p:attrNameLst>
                                              <p:attrName>ppt_x</p:attrName>
                                            </p:attrNameLst>
                                          </p:cBhvr>
                                          <p:tavLst>
                                            <p:tav tm="0">
                                              <p:val>
                                                <p:strVal val="#ppt_x"/>
                                              </p:val>
                                            </p:tav>
                                            <p:tav tm="100000">
                                              <p:val>
                                                <p:strVal val="#ppt_x"/>
                                              </p:val>
                                            </p:tav>
                                          </p:tavLst>
                                        </p:anim>
                                        <p:anim calcmode="lin" valueType="num">
                                          <p:cBhvr additive="base">
                                            <p:cTn id="31" dur="500" fill="hold"/>
                                            <p:tgtEl>
                                              <p:spTgt spid="76"/>
                                            </p:tgtEl>
                                            <p:attrNameLst>
                                              <p:attrName>ppt_y</p:attrName>
                                            </p:attrNameLst>
                                          </p:cBhvr>
                                          <p:tavLst>
                                            <p:tav tm="0">
                                              <p:val>
                                                <p:strVal val="1+#ppt_h/2"/>
                                              </p:val>
                                            </p:tav>
                                            <p:tav tm="100000">
                                              <p:val>
                                                <p:strVal val="#ppt_y"/>
                                              </p:val>
                                            </p:tav>
                                          </p:tavLst>
                                        </p:anim>
                                      </p:childTnLst>
                                    </p:cTn>
                                  </p:par>
                                </p:childTnLst>
                              </p:cTn>
                            </p:par>
                            <p:par>
                              <p:cTn id="32" fill="hold">
                                <p:stCondLst>
                                  <p:cond delay="3900"/>
                                </p:stCondLst>
                                <p:childTnLst>
                                  <p:par>
                                    <p:cTn id="33" presetID="2" presetClass="entr" presetSubtype="4" accel="5200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000" fill="hold"/>
                                            <p:tgtEl>
                                              <p:spTgt spid="14"/>
                                            </p:tgtEl>
                                            <p:attrNameLst>
                                              <p:attrName>ppt_x</p:attrName>
                                            </p:attrNameLst>
                                          </p:cBhvr>
                                          <p:tavLst>
                                            <p:tav tm="0">
                                              <p:val>
                                                <p:strVal val="#ppt_x"/>
                                              </p:val>
                                            </p:tav>
                                            <p:tav tm="100000">
                                              <p:val>
                                                <p:strVal val="#ppt_x"/>
                                              </p:val>
                                            </p:tav>
                                          </p:tavLst>
                                        </p:anim>
                                        <p:anim calcmode="lin" valueType="num">
                                          <p:cBhvr additive="base">
                                            <p:cTn id="36" dur="10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4900"/>
                                </p:stCondLst>
                                <p:childTnLst>
                                  <p:par>
                                    <p:cTn id="38" presetID="22" presetClass="entr" presetSubtype="2"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right)">
                                          <p:cBhvr>
                                            <p:cTn id="40" dur="500"/>
                                            <p:tgtEl>
                                              <p:spTgt spid="4"/>
                                            </p:tgtEl>
                                          </p:cBhvr>
                                        </p:animEffect>
                                      </p:childTnLst>
                                    </p:cTn>
                                  </p:par>
                                </p:childTnLst>
                              </p:cTn>
                            </p:par>
                            <p:par>
                              <p:cTn id="41" fill="hold">
                                <p:stCondLst>
                                  <p:cond delay="5400"/>
                                </p:stCondLst>
                                <p:childTnLst>
                                  <p:par>
                                    <p:cTn id="42" presetID="2" presetClass="entr" presetSubtype="4" accel="50000" decel="50000" fill="hold" grpId="0" nodeType="after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500" fill="hold"/>
                                            <p:tgtEl>
                                              <p:spTgt spid="78"/>
                                            </p:tgtEl>
                                            <p:attrNameLst>
                                              <p:attrName>ppt_x</p:attrName>
                                            </p:attrNameLst>
                                          </p:cBhvr>
                                          <p:tavLst>
                                            <p:tav tm="0">
                                              <p:val>
                                                <p:strVal val="#ppt_x"/>
                                              </p:val>
                                            </p:tav>
                                            <p:tav tm="100000">
                                              <p:val>
                                                <p:strVal val="#ppt_x"/>
                                              </p:val>
                                            </p:tav>
                                          </p:tavLst>
                                        </p:anim>
                                        <p:anim calcmode="lin" valueType="num">
                                          <p:cBhvr additive="base">
                                            <p:cTn id="45" dur="500" fill="hold"/>
                                            <p:tgtEl>
                                              <p:spTgt spid="78"/>
                                            </p:tgtEl>
                                            <p:attrNameLst>
                                              <p:attrName>ppt_y</p:attrName>
                                            </p:attrNameLst>
                                          </p:cBhvr>
                                          <p:tavLst>
                                            <p:tav tm="0">
                                              <p:val>
                                                <p:strVal val="1+#ppt_h/2"/>
                                              </p:val>
                                            </p:tav>
                                            <p:tav tm="100000">
                                              <p:val>
                                                <p:strVal val="#ppt_y"/>
                                              </p:val>
                                            </p:tav>
                                          </p:tavLst>
                                        </p:anim>
                                      </p:childTnLst>
                                    </p:cTn>
                                  </p:par>
                                </p:childTnLst>
                              </p:cTn>
                            </p:par>
                            <p:par>
                              <p:cTn id="46" fill="hold">
                                <p:stCondLst>
                                  <p:cond delay="5900"/>
                                </p:stCondLst>
                                <p:childTnLst>
                                  <p:par>
                                    <p:cTn id="47" presetID="2" presetClass="entr" presetSubtype="4" accel="5200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1000" fill="hold"/>
                                            <p:tgtEl>
                                              <p:spTgt spid="16"/>
                                            </p:tgtEl>
                                            <p:attrNameLst>
                                              <p:attrName>ppt_x</p:attrName>
                                            </p:attrNameLst>
                                          </p:cBhvr>
                                          <p:tavLst>
                                            <p:tav tm="0">
                                              <p:val>
                                                <p:strVal val="#ppt_x"/>
                                              </p:val>
                                            </p:tav>
                                            <p:tav tm="100000">
                                              <p:val>
                                                <p:strVal val="#ppt_x"/>
                                              </p:val>
                                            </p:tav>
                                          </p:tavLst>
                                        </p:anim>
                                        <p:anim calcmode="lin" valueType="num">
                                          <p:cBhvr additive="base">
                                            <p:cTn id="50" dur="10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6900"/>
                                </p:stCondLst>
                                <p:childTnLst>
                                  <p:par>
                                    <p:cTn id="52" presetID="22" presetClass="entr" presetSubtype="2"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childTnLst>
                              </p:cTn>
                            </p:par>
                            <p:par>
                              <p:cTn id="55" fill="hold">
                                <p:stCondLst>
                                  <p:cond delay="7400"/>
                                </p:stCondLst>
                                <p:childTnLst>
                                  <p:par>
                                    <p:cTn id="56" presetID="2" presetClass="entr" presetSubtype="4" accel="50000" decel="5000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additive="base">
                                            <p:cTn id="58" dur="500" fill="hold"/>
                                            <p:tgtEl>
                                              <p:spTgt spid="79"/>
                                            </p:tgtEl>
                                            <p:attrNameLst>
                                              <p:attrName>ppt_x</p:attrName>
                                            </p:attrNameLst>
                                          </p:cBhvr>
                                          <p:tavLst>
                                            <p:tav tm="0">
                                              <p:val>
                                                <p:strVal val="#ppt_x"/>
                                              </p:val>
                                            </p:tav>
                                            <p:tav tm="100000">
                                              <p:val>
                                                <p:strVal val="#ppt_x"/>
                                              </p:val>
                                            </p:tav>
                                          </p:tavLst>
                                        </p:anim>
                                        <p:anim calcmode="lin" valueType="num">
                                          <p:cBhvr additive="base">
                                            <p:cTn id="59" dur="500" fill="hold"/>
                                            <p:tgtEl>
                                              <p:spTgt spid="79"/>
                                            </p:tgtEl>
                                            <p:attrNameLst>
                                              <p:attrName>ppt_y</p:attrName>
                                            </p:attrNameLst>
                                          </p:cBhvr>
                                          <p:tavLst>
                                            <p:tav tm="0">
                                              <p:val>
                                                <p:strVal val="1+#ppt_h/2"/>
                                              </p:val>
                                            </p:tav>
                                            <p:tav tm="100000">
                                              <p:val>
                                                <p:strVal val="#ppt_y"/>
                                              </p:val>
                                            </p:tav>
                                          </p:tavLst>
                                        </p:anim>
                                      </p:childTnLst>
                                    </p:cTn>
                                  </p:par>
                                </p:childTnLst>
                              </p:cTn>
                            </p:par>
                            <p:par>
                              <p:cTn id="60" fill="hold">
                                <p:stCondLst>
                                  <p:cond delay="7900"/>
                                </p:stCondLst>
                                <p:childTnLst>
                                  <p:par>
                                    <p:cTn id="61" presetID="2" presetClass="entr" presetSubtype="4" accel="5200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000" fill="hold"/>
                                            <p:tgtEl>
                                              <p:spTgt spid="17"/>
                                            </p:tgtEl>
                                            <p:attrNameLst>
                                              <p:attrName>ppt_x</p:attrName>
                                            </p:attrNameLst>
                                          </p:cBhvr>
                                          <p:tavLst>
                                            <p:tav tm="0">
                                              <p:val>
                                                <p:strVal val="#ppt_x"/>
                                              </p:val>
                                            </p:tav>
                                            <p:tav tm="100000">
                                              <p:val>
                                                <p:strVal val="#ppt_x"/>
                                              </p:val>
                                            </p:tav>
                                          </p:tavLst>
                                        </p:anim>
                                        <p:anim calcmode="lin" valueType="num">
                                          <p:cBhvr additive="base">
                                            <p:cTn id="64" dur="1000" fill="hold"/>
                                            <p:tgtEl>
                                              <p:spTgt spid="17"/>
                                            </p:tgtEl>
                                            <p:attrNameLst>
                                              <p:attrName>ppt_y</p:attrName>
                                            </p:attrNameLst>
                                          </p:cBhvr>
                                          <p:tavLst>
                                            <p:tav tm="0">
                                              <p:val>
                                                <p:strVal val="1+#ppt_h/2"/>
                                              </p:val>
                                            </p:tav>
                                            <p:tav tm="100000">
                                              <p:val>
                                                <p:strVal val="#ppt_y"/>
                                              </p:val>
                                            </p:tav>
                                          </p:tavLst>
                                        </p:anim>
                                      </p:childTnLst>
                                    </p:cTn>
                                  </p:par>
                                </p:childTnLst>
                              </p:cTn>
                            </p:par>
                            <p:par>
                              <p:cTn id="65" fill="hold">
                                <p:stCondLst>
                                  <p:cond delay="8900"/>
                                </p:stCondLst>
                                <p:childTnLst>
                                  <p:par>
                                    <p:cTn id="66" presetID="22" presetClass="entr" presetSubtype="8" fill="hold"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500"/>
                                            <p:tgtEl>
                                              <p:spTgt spid="6"/>
                                            </p:tgtEl>
                                          </p:cBhvr>
                                        </p:animEffect>
                                      </p:childTnLst>
                                    </p:cTn>
                                  </p:par>
                                </p:childTnLst>
                              </p:cTn>
                            </p:par>
                            <p:par>
                              <p:cTn id="69" fill="hold">
                                <p:stCondLst>
                                  <p:cond delay="9400"/>
                                </p:stCondLst>
                                <p:childTnLst>
                                  <p:par>
                                    <p:cTn id="70" presetID="2" presetClass="entr" presetSubtype="4" accel="50000" decel="50000" fill="hold" grpId="0" nodeType="afterEffect">
                                      <p:stCondLst>
                                        <p:cond delay="0"/>
                                      </p:stCondLst>
                                      <p:childTnLst>
                                        <p:set>
                                          <p:cBhvr>
                                            <p:cTn id="71" dur="1" fill="hold">
                                              <p:stCondLst>
                                                <p:cond delay="0"/>
                                              </p:stCondLst>
                                            </p:cTn>
                                            <p:tgtEl>
                                              <p:spTgt spid="87"/>
                                            </p:tgtEl>
                                            <p:attrNameLst>
                                              <p:attrName>style.visibility</p:attrName>
                                            </p:attrNameLst>
                                          </p:cBhvr>
                                          <p:to>
                                            <p:strVal val="visible"/>
                                          </p:to>
                                        </p:set>
                                        <p:anim calcmode="lin" valueType="num">
                                          <p:cBhvr additive="base">
                                            <p:cTn id="72" dur="500" fill="hold"/>
                                            <p:tgtEl>
                                              <p:spTgt spid="87"/>
                                            </p:tgtEl>
                                            <p:attrNameLst>
                                              <p:attrName>ppt_x</p:attrName>
                                            </p:attrNameLst>
                                          </p:cBhvr>
                                          <p:tavLst>
                                            <p:tav tm="0">
                                              <p:val>
                                                <p:strVal val="#ppt_x"/>
                                              </p:val>
                                            </p:tav>
                                            <p:tav tm="100000">
                                              <p:val>
                                                <p:strVal val="#ppt_x"/>
                                              </p:val>
                                            </p:tav>
                                          </p:tavLst>
                                        </p:anim>
                                        <p:anim calcmode="lin" valueType="num">
                                          <p:cBhvr additive="base">
                                            <p:cTn id="73" dur="500" fill="hold"/>
                                            <p:tgtEl>
                                              <p:spTgt spid="87"/>
                                            </p:tgtEl>
                                            <p:attrNameLst>
                                              <p:attrName>ppt_y</p:attrName>
                                            </p:attrNameLst>
                                          </p:cBhvr>
                                          <p:tavLst>
                                            <p:tav tm="0">
                                              <p:val>
                                                <p:strVal val="1+#ppt_h/2"/>
                                              </p:val>
                                            </p:tav>
                                            <p:tav tm="100000">
                                              <p:val>
                                                <p:strVal val="#ppt_y"/>
                                              </p:val>
                                            </p:tav>
                                          </p:tavLst>
                                        </p:anim>
                                      </p:childTnLst>
                                    </p:cTn>
                                  </p:par>
                                </p:childTnLst>
                              </p:cTn>
                            </p:par>
                            <p:par>
                              <p:cTn id="74" fill="hold">
                                <p:stCondLst>
                                  <p:cond delay="9900"/>
                                </p:stCondLst>
                                <p:childTnLst>
                                  <p:par>
                                    <p:cTn id="75" presetID="2" presetClass="entr" presetSubtype="4" accel="5200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1000" fill="hold"/>
                                            <p:tgtEl>
                                              <p:spTgt spid="18"/>
                                            </p:tgtEl>
                                            <p:attrNameLst>
                                              <p:attrName>ppt_x</p:attrName>
                                            </p:attrNameLst>
                                          </p:cBhvr>
                                          <p:tavLst>
                                            <p:tav tm="0">
                                              <p:val>
                                                <p:strVal val="#ppt_x"/>
                                              </p:val>
                                            </p:tav>
                                            <p:tav tm="100000">
                                              <p:val>
                                                <p:strVal val="#ppt_x"/>
                                              </p:val>
                                            </p:tav>
                                          </p:tavLst>
                                        </p:anim>
                                        <p:anim calcmode="lin" valueType="num">
                                          <p:cBhvr additive="base">
                                            <p:cTn id="78" dur="1000" fill="hold"/>
                                            <p:tgtEl>
                                              <p:spTgt spid="18"/>
                                            </p:tgtEl>
                                            <p:attrNameLst>
                                              <p:attrName>ppt_y</p:attrName>
                                            </p:attrNameLst>
                                          </p:cBhvr>
                                          <p:tavLst>
                                            <p:tav tm="0">
                                              <p:val>
                                                <p:strVal val="1+#ppt_h/2"/>
                                              </p:val>
                                            </p:tav>
                                            <p:tav tm="100000">
                                              <p:val>
                                                <p:strVal val="#ppt_y"/>
                                              </p:val>
                                            </p:tav>
                                          </p:tavLst>
                                        </p:anim>
                                      </p:childTnLst>
                                    </p:cTn>
                                  </p:par>
                                </p:childTnLst>
                              </p:cTn>
                            </p:par>
                            <p:par>
                              <p:cTn id="79" fill="hold">
                                <p:stCondLst>
                                  <p:cond delay="10900"/>
                                </p:stCondLst>
                                <p:childTnLst>
                                  <p:par>
                                    <p:cTn id="80" presetID="22" presetClass="entr" presetSubtype="8" fill="hold" nodeType="after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left)">
                                          <p:cBhvr>
                                            <p:cTn id="8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animBg="1"/>
          <p:bldP spid="79" grpId="0" animBg="1"/>
          <p:bldP spid="83" grpId="0" animBg="1"/>
          <p:bldP spid="87" grpId="0" animBg="1"/>
          <p:bldP spid="42" grpId="0"/>
          <p:bldP spid="4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4495800" y="2362200"/>
            <a:ext cx="3028950" cy="3028950"/>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860191" y="1845752"/>
            <a:ext cx="2836536" cy="2903561"/>
            <a:chOff x="-412055" y="-2182172"/>
            <a:chExt cx="3563472" cy="3647674"/>
          </a:xfrm>
        </p:grpSpPr>
        <p:grpSp>
          <p:nvGrpSpPr>
            <p:cNvPr id="4" name="组合 3"/>
            <p:cNvGrpSpPr/>
            <p:nvPr/>
          </p:nvGrpSpPr>
          <p:grpSpPr>
            <a:xfrm>
              <a:off x="-412055" y="-2182172"/>
              <a:ext cx="3563472" cy="3647674"/>
              <a:chOff x="2160003" y="2746644"/>
              <a:chExt cx="3526233" cy="3609554"/>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7" name="椭圆 6"/>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937881" y="-1896666"/>
              <a:ext cx="876412" cy="889300"/>
            </a:xfrm>
            <a:prstGeom prst="rect">
              <a:avLst/>
            </a:prstGeom>
            <a:noFill/>
          </p:spPr>
          <p:txBody>
            <a:bodyPr wrap="none" rtlCol="0">
              <a:spAutoFit/>
            </a:bodyPr>
            <a:lstStyle/>
            <a:p>
              <a:r>
                <a:rPr lang="en-US" altLang="zh-CN" sz="4000" dirty="0">
                  <a:solidFill>
                    <a:schemeClr val="bg1"/>
                  </a:solidFill>
                  <a:latin typeface="DFGothic-EB" panose="02010609010101010101" pitchFamily="1" charset="-128"/>
                  <a:ea typeface="DFGothic-EB" panose="02010609010101010101" pitchFamily="1" charset="-128"/>
                </a:rPr>
                <a:t>01</a:t>
              </a:r>
              <a:endParaRPr lang="zh-CN" altLang="en-US" sz="4000" dirty="0">
                <a:solidFill>
                  <a:schemeClr val="bg1"/>
                </a:solidFill>
                <a:latin typeface="DFGothic-EB" panose="02010609010101010101" pitchFamily="1" charset="-128"/>
                <a:ea typeface="DFGothic-EB" panose="02010609010101010101" pitchFamily="1" charset="-128"/>
              </a:endParaRPr>
            </a:p>
          </p:txBody>
        </p:sp>
      </p:grpSp>
      <p:grpSp>
        <p:nvGrpSpPr>
          <p:cNvPr id="8" name="组合 7"/>
          <p:cNvGrpSpPr/>
          <p:nvPr/>
        </p:nvGrpSpPr>
        <p:grpSpPr>
          <a:xfrm>
            <a:off x="3829661" y="4627315"/>
            <a:ext cx="2836536" cy="2903561"/>
            <a:chOff x="2581107" y="-2357258"/>
            <a:chExt cx="3563472" cy="3647674"/>
          </a:xfrm>
        </p:grpSpPr>
        <p:grpSp>
          <p:nvGrpSpPr>
            <p:cNvPr id="9" name="组合 8"/>
            <p:cNvGrpSpPr/>
            <p:nvPr/>
          </p:nvGrpSpPr>
          <p:grpSpPr>
            <a:xfrm>
              <a:off x="2581107" y="-2357258"/>
              <a:ext cx="3563472" cy="3647674"/>
              <a:chOff x="2160003" y="2746644"/>
              <a:chExt cx="3526233" cy="3609554"/>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0003" y="3048017"/>
                <a:ext cx="3368174" cy="3308181"/>
              </a:xfrm>
              <a:prstGeom prst="rect">
                <a:avLst/>
              </a:prstGeom>
            </p:spPr>
          </p:pic>
          <p:sp>
            <p:nvSpPr>
              <p:cNvPr id="12" name="椭圆 11"/>
              <p:cNvSpPr/>
              <p:nvPr/>
            </p:nvSpPr>
            <p:spPr>
              <a:xfrm>
                <a:off x="4073336" y="2746644"/>
                <a:ext cx="1612900" cy="1612900"/>
              </a:xfrm>
              <a:prstGeom prst="ellipse">
                <a:avLst/>
              </a:prstGeom>
              <a:gradFill flip="none" rotWithShape="1">
                <a:gsLst>
                  <a:gs pos="0">
                    <a:schemeClr val="tx1">
                      <a:lumMod val="75000"/>
                      <a:lumOff val="25000"/>
                    </a:schemeClr>
                  </a:gs>
                  <a:gs pos="47000">
                    <a:schemeClr val="bg2">
                      <a:lumMod val="50000"/>
                    </a:schemeClr>
                  </a:gs>
                  <a:gs pos="100000">
                    <a:schemeClr val="bg2">
                      <a:lumMod val="75000"/>
                    </a:schemeClr>
                  </a:gs>
                </a:gsLst>
                <a:lin ang="18000000" scaled="0"/>
                <a:tileRect/>
              </a:gradFill>
              <a:ln>
                <a:noFill/>
              </a:ln>
              <a:effectLst>
                <a:outerShdw blurRad="685800" dist="571500" dir="8100000" sx="79000" sy="79000" algn="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4927382" y="-2062006"/>
              <a:ext cx="876412" cy="889300"/>
            </a:xfrm>
            <a:prstGeom prst="rect">
              <a:avLst/>
            </a:prstGeom>
            <a:noFill/>
          </p:spPr>
          <p:txBody>
            <a:bodyPr wrap="none" rtlCol="0">
              <a:spAutoFit/>
            </a:bodyPr>
            <a:lstStyle/>
            <a:p>
              <a:r>
                <a:rPr lang="en-US" altLang="zh-CN" sz="4000" dirty="0">
                  <a:solidFill>
                    <a:schemeClr val="bg1"/>
                  </a:solidFill>
                  <a:latin typeface="DFGothic-EB" panose="02010609010101010101" pitchFamily="1" charset="-128"/>
                  <a:ea typeface="DFGothic-EB" panose="02010609010101010101" pitchFamily="1" charset="-128"/>
                </a:rPr>
                <a:t>03</a:t>
              </a:r>
              <a:endParaRPr lang="zh-CN" altLang="en-US" sz="4000" dirty="0">
                <a:solidFill>
                  <a:schemeClr val="bg1"/>
                </a:solidFill>
                <a:latin typeface="DFGothic-EB" panose="02010609010101010101" pitchFamily="1" charset="-128"/>
                <a:ea typeface="DFGothic-EB" panose="02010609010101010101" pitchFamily="1" charset="-128"/>
              </a:endParaRPr>
            </a:p>
          </p:txBody>
        </p:sp>
      </p:grpSp>
      <p:grpSp>
        <p:nvGrpSpPr>
          <p:cNvPr id="13" name="组合 12"/>
          <p:cNvGrpSpPr/>
          <p:nvPr/>
        </p:nvGrpSpPr>
        <p:grpSpPr>
          <a:xfrm>
            <a:off x="2313534" y="3259778"/>
            <a:ext cx="2923581" cy="2993880"/>
            <a:chOff x="927657" y="-1370074"/>
            <a:chExt cx="3806008" cy="3897525"/>
          </a:xfrm>
        </p:grpSpPr>
        <p:grpSp>
          <p:nvGrpSpPr>
            <p:cNvPr id="14" name="组合 13"/>
            <p:cNvGrpSpPr/>
            <p:nvPr/>
          </p:nvGrpSpPr>
          <p:grpSpPr>
            <a:xfrm>
              <a:off x="927657" y="-1370074"/>
              <a:ext cx="3806008" cy="3897525"/>
              <a:chOff x="5528177" y="3619500"/>
              <a:chExt cx="3565023" cy="3650745"/>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17" name="椭圆 16"/>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461351" y="-975656"/>
              <a:ext cx="908192" cy="921548"/>
            </a:xfrm>
            <a:prstGeom prst="rect">
              <a:avLst/>
            </a:prstGeom>
            <a:noFill/>
          </p:spPr>
          <p:txBody>
            <a:bodyPr wrap="none" rtlCol="0">
              <a:spAutoFit/>
            </a:bodyPr>
            <a:lstStyle/>
            <a:p>
              <a:r>
                <a:rPr lang="en-US" altLang="zh-CN" sz="4000" dirty="0">
                  <a:solidFill>
                    <a:schemeClr val="tx1">
                      <a:lumMod val="65000"/>
                      <a:lumOff val="35000"/>
                    </a:schemeClr>
                  </a:solidFill>
                  <a:latin typeface="DFGothic-EB" panose="02010609010101010101" pitchFamily="1" charset="-128"/>
                  <a:ea typeface="DFGothic-EB" panose="02010609010101010101" pitchFamily="1" charset="-128"/>
                </a:rPr>
                <a:t>02</a:t>
              </a:r>
              <a:endParaRPr lang="zh-CN" altLang="en-US" sz="40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18" name="组合 17"/>
          <p:cNvGrpSpPr/>
          <p:nvPr/>
        </p:nvGrpSpPr>
        <p:grpSpPr>
          <a:xfrm>
            <a:off x="5193427" y="3081582"/>
            <a:ext cx="2923581" cy="2993880"/>
            <a:chOff x="3920819" y="-1545160"/>
            <a:chExt cx="3806008" cy="3897525"/>
          </a:xfrm>
        </p:grpSpPr>
        <p:grpSp>
          <p:nvGrpSpPr>
            <p:cNvPr id="19" name="组合 18"/>
            <p:cNvGrpSpPr/>
            <p:nvPr/>
          </p:nvGrpSpPr>
          <p:grpSpPr>
            <a:xfrm>
              <a:off x="3920819" y="-1545160"/>
              <a:ext cx="3806008" cy="3897525"/>
              <a:chOff x="5528177" y="3619500"/>
              <a:chExt cx="3565023" cy="3650745"/>
            </a:xfrm>
          </p:grpSpPr>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8177" y="3962064"/>
                <a:ext cx="3368174" cy="3308181"/>
              </a:xfrm>
              <a:prstGeom prst="rect">
                <a:avLst/>
              </a:prstGeom>
            </p:spPr>
          </p:pic>
          <p:sp>
            <p:nvSpPr>
              <p:cNvPr id="22" name="椭圆 21"/>
              <p:cNvSpPr/>
              <p:nvPr/>
            </p:nvSpPr>
            <p:spPr>
              <a:xfrm>
                <a:off x="7480300" y="3619500"/>
                <a:ext cx="1612900" cy="1612900"/>
              </a:xfrm>
              <a:prstGeom prst="ellipse">
                <a:avLst/>
              </a:prstGeom>
              <a:gradFill flip="none" rotWithShape="1">
                <a:gsLst>
                  <a:gs pos="0">
                    <a:schemeClr val="bg2">
                      <a:lumMod val="90000"/>
                    </a:schemeClr>
                  </a:gs>
                  <a:gs pos="47000">
                    <a:schemeClr val="bg2"/>
                  </a:gs>
                  <a:gs pos="100000">
                    <a:schemeClr val="bg1"/>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6431520" y="-1130427"/>
              <a:ext cx="908192" cy="921548"/>
            </a:xfrm>
            <a:prstGeom prst="rect">
              <a:avLst/>
            </a:prstGeom>
            <a:noFill/>
          </p:spPr>
          <p:txBody>
            <a:bodyPr wrap="none" rtlCol="0">
              <a:spAutoFit/>
            </a:bodyPr>
            <a:lstStyle/>
            <a:p>
              <a:r>
                <a:rPr lang="en-US" altLang="zh-CN" sz="4000" dirty="0">
                  <a:solidFill>
                    <a:schemeClr val="tx1">
                      <a:lumMod val="65000"/>
                      <a:lumOff val="35000"/>
                    </a:schemeClr>
                  </a:solidFill>
                  <a:latin typeface="DFGothic-EB" panose="02010609010101010101" pitchFamily="1" charset="-128"/>
                  <a:ea typeface="DFGothic-EB" panose="02010609010101010101" pitchFamily="1" charset="-128"/>
                </a:rPr>
                <a:t>04</a:t>
              </a:r>
              <a:endParaRPr lang="zh-CN" altLang="en-US" sz="4000" dirty="0">
                <a:solidFill>
                  <a:schemeClr val="tx1">
                    <a:lumMod val="65000"/>
                    <a:lumOff val="35000"/>
                  </a:schemeClr>
                </a:solidFill>
                <a:latin typeface="DFGothic-EB" panose="02010609010101010101" pitchFamily="1" charset="-128"/>
                <a:ea typeface="DFGothic-EB" panose="02010609010101010101" pitchFamily="1" charset="-128"/>
              </a:endParaRPr>
            </a:p>
          </p:txBody>
        </p:sp>
      </p:grpSp>
      <p:grpSp>
        <p:nvGrpSpPr>
          <p:cNvPr id="33" name="组合 32"/>
          <p:cNvGrpSpPr/>
          <p:nvPr/>
        </p:nvGrpSpPr>
        <p:grpSpPr>
          <a:xfrm>
            <a:off x="2622341" y="1952471"/>
            <a:ext cx="2003625" cy="622189"/>
            <a:chOff x="2492175" y="1665029"/>
            <a:chExt cx="2003625" cy="622189"/>
          </a:xfrm>
        </p:grpSpPr>
        <p:sp>
          <p:nvSpPr>
            <p:cNvPr id="23" name="Text Placeholder 32"/>
            <p:cNvSpPr txBox="1">
              <a:spLocks/>
            </p:cNvSpPr>
            <p:nvPr/>
          </p:nvSpPr>
          <p:spPr>
            <a:xfrm>
              <a:off x="2503690" y="1910576"/>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33"/>
            <p:cNvSpPr txBox="1">
              <a:spLocks/>
            </p:cNvSpPr>
            <p:nvPr/>
          </p:nvSpPr>
          <p:spPr>
            <a:xfrm>
              <a:off x="2492175" y="1665029"/>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4" name="组合 33"/>
          <p:cNvGrpSpPr/>
          <p:nvPr/>
        </p:nvGrpSpPr>
        <p:grpSpPr>
          <a:xfrm>
            <a:off x="1270204" y="3719285"/>
            <a:ext cx="2003625" cy="622189"/>
            <a:chOff x="1270204" y="3719285"/>
            <a:chExt cx="2003625" cy="622189"/>
          </a:xfrm>
        </p:grpSpPr>
        <p:sp>
          <p:nvSpPr>
            <p:cNvPr id="25" name="Text Placeholder 32"/>
            <p:cNvSpPr txBox="1">
              <a:spLocks/>
            </p:cNvSpPr>
            <p:nvPr/>
          </p:nvSpPr>
          <p:spPr>
            <a:xfrm>
              <a:off x="1281719" y="3964832"/>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33"/>
            <p:cNvSpPr txBox="1">
              <a:spLocks/>
            </p:cNvSpPr>
            <p:nvPr/>
          </p:nvSpPr>
          <p:spPr>
            <a:xfrm>
              <a:off x="1270204" y="371928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组合 34"/>
          <p:cNvGrpSpPr/>
          <p:nvPr/>
        </p:nvGrpSpPr>
        <p:grpSpPr>
          <a:xfrm>
            <a:off x="6775768" y="5739905"/>
            <a:ext cx="2003625" cy="622189"/>
            <a:chOff x="6775768" y="5739905"/>
            <a:chExt cx="2003625" cy="622189"/>
          </a:xfrm>
        </p:grpSpPr>
        <p:sp>
          <p:nvSpPr>
            <p:cNvPr id="27" name="Text Placeholder 32"/>
            <p:cNvSpPr txBox="1">
              <a:spLocks/>
            </p:cNvSpPr>
            <p:nvPr/>
          </p:nvSpPr>
          <p:spPr>
            <a:xfrm>
              <a:off x="6787283" y="5985452"/>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33"/>
            <p:cNvSpPr txBox="1">
              <a:spLocks/>
            </p:cNvSpPr>
            <p:nvPr/>
          </p:nvSpPr>
          <p:spPr>
            <a:xfrm>
              <a:off x="6775768" y="5739905"/>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8444716" y="3411387"/>
            <a:ext cx="2003625" cy="622189"/>
            <a:chOff x="8444716" y="3411387"/>
            <a:chExt cx="2003625" cy="622189"/>
          </a:xfrm>
        </p:grpSpPr>
        <p:sp>
          <p:nvSpPr>
            <p:cNvPr id="31" name="Text Placeholder 32"/>
            <p:cNvSpPr txBox="1">
              <a:spLocks/>
            </p:cNvSpPr>
            <p:nvPr/>
          </p:nvSpPr>
          <p:spPr>
            <a:xfrm>
              <a:off x="8456231" y="3656934"/>
              <a:ext cx="1992110" cy="376642"/>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116628">
                <a:lnSpc>
                  <a:spcPct val="120000"/>
                </a:lnSpc>
                <a:spcBef>
                  <a:spcPct val="20000"/>
                </a:spcBef>
                <a:defRPr/>
              </a:pPr>
              <a:r>
                <a:rPr lang="zh-CN" altLang="en-US"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7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33"/>
            <p:cNvSpPr txBox="1">
              <a:spLocks/>
            </p:cNvSpPr>
            <p:nvPr/>
          </p:nvSpPr>
          <p:spPr>
            <a:xfrm>
              <a:off x="8444716" y="3411387"/>
              <a:ext cx="1341240" cy="223972"/>
            </a:xfrm>
            <a:prstGeom prst="rect">
              <a:avLst/>
            </a:prstGeom>
          </p:spPr>
          <p:txBody>
            <a:bodyPr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spcBef>
                  <a:spcPts val="0"/>
                </a:spcBef>
                <a:buNone/>
              </a:pPr>
              <a:r>
                <a:rPr lang="zh-CN" altLang="en-US"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a:t>
              </a:r>
              <a:endParaRPr lang="en-AU" sz="1327"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7" name="矩形 3"/>
          <p:cNvSpPr>
            <a:spLocks noChangeArrowheads="1"/>
          </p:cNvSpPr>
          <p:nvPr/>
        </p:nvSpPr>
        <p:spPr bwMode="auto">
          <a:xfrm>
            <a:off x="740131" y="292026"/>
            <a:ext cx="2348702"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800" dirty="0">
                <a:solidFill>
                  <a:schemeClr val="tx1">
                    <a:lumMod val="65000"/>
                    <a:lumOff val="35000"/>
                  </a:schemeClr>
                </a:solidFill>
                <a:cs typeface="Arial" panose="020B0604020202020204" pitchFamily="34" charset="0"/>
              </a:rPr>
              <a:t>重点工作汇报</a:t>
            </a:r>
          </a:p>
        </p:txBody>
      </p:sp>
      <p:sp>
        <p:nvSpPr>
          <p:cNvPr id="38" name="文本框 37"/>
          <p:cNvSpPr txBox="1"/>
          <p:nvPr/>
        </p:nvSpPr>
        <p:spPr>
          <a:xfrm>
            <a:off x="3030755" y="520999"/>
            <a:ext cx="3041748" cy="261602"/>
          </a:xfrm>
          <a:prstGeom prst="rect">
            <a:avLst/>
          </a:prstGeom>
          <a:noFill/>
        </p:spPr>
        <p:txBody>
          <a:bodyPr wrap="square" lIns="91431" tIns="45716" rIns="91431" bIns="45716" rtlCol="0">
            <a:spAutoFit/>
          </a:bodyPr>
          <a:lstStyle/>
          <a:p>
            <a:r>
              <a:rPr lang="en-US" altLang="zh-CN" sz="1100" dirty="0">
                <a:solidFill>
                  <a:schemeClr val="tx1">
                    <a:lumMod val="65000"/>
                    <a:lumOff val="35000"/>
                  </a:schemeClr>
                </a:solidFill>
                <a:latin typeface="Arial" panose="020B0604020202020204" pitchFamily="34" charset="0"/>
                <a:cs typeface="Arial" panose="020B0604020202020204" pitchFamily="34" charset="0"/>
              </a:rPr>
              <a:t>Focus on the work report</a:t>
            </a:r>
          </a:p>
        </p:txBody>
      </p:sp>
    </p:spTree>
    <p:extLst>
      <p:ext uri="{BB962C8B-B14F-4D97-AF65-F5344CB8AC3E}">
        <p14:creationId xmlns:p14="http://schemas.microsoft.com/office/powerpoint/2010/main" val="551205883"/>
      </p:ext>
    </p:extLst>
  </p:cSld>
  <p:clrMapOvr>
    <a:masterClrMapping/>
  </p:clrMapOvr>
  <p:transition spd="slow" advTm="0">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3450"/>
                                </p:stCondLst>
                                <p:childTnLst>
                                  <p:par>
                                    <p:cTn id="18" presetID="2" presetClass="entr" presetSubtype="3" accel="52000" fill="hold" nodeType="afterEffect" p14:presetBounceEnd="38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38000">
                                          <p:cBhvr additive="base">
                                            <p:cTn id="20" dur="2000" fill="hold"/>
                                            <p:tgtEl>
                                              <p:spTgt spid="3"/>
                                            </p:tgtEl>
                                            <p:attrNameLst>
                                              <p:attrName>ppt_x</p:attrName>
                                            </p:attrNameLst>
                                          </p:cBhvr>
                                          <p:tavLst>
                                            <p:tav tm="0">
                                              <p:val>
                                                <p:strVal val="1+#ppt_w/2"/>
                                              </p:val>
                                            </p:tav>
                                            <p:tav tm="100000">
                                              <p:val>
                                                <p:strVal val="#ppt_x"/>
                                              </p:val>
                                            </p:tav>
                                          </p:tavLst>
                                        </p:anim>
                                        <p:anim calcmode="lin" valueType="num" p14:bounceEnd="38000">
                                          <p:cBhvr additive="base">
                                            <p:cTn id="21" dur="2000" fill="hold"/>
                                            <p:tgtEl>
                                              <p:spTgt spid="3"/>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14:presetBounceEnd="38000">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14:bounceEnd="38000">
                                          <p:cBhvr additive="base">
                                            <p:cTn id="24" dur="2000" fill="hold"/>
                                            <p:tgtEl>
                                              <p:spTgt spid="13"/>
                                            </p:tgtEl>
                                            <p:attrNameLst>
                                              <p:attrName>ppt_x</p:attrName>
                                            </p:attrNameLst>
                                          </p:cBhvr>
                                          <p:tavLst>
                                            <p:tav tm="0">
                                              <p:val>
                                                <p:strVal val="0-#ppt_w/2"/>
                                              </p:val>
                                            </p:tav>
                                            <p:tav tm="100000">
                                              <p:val>
                                                <p:strVal val="#ppt_x"/>
                                              </p:val>
                                            </p:tav>
                                          </p:tavLst>
                                        </p:anim>
                                        <p:anim calcmode="lin" valueType="num" p14:bounceEnd="38000">
                                          <p:cBhvr additive="base">
                                            <p:cTn id="25" dur="20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14:presetBounceEnd="38000">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14:bounceEnd="38000">
                                          <p:cBhvr additive="base">
                                            <p:cTn id="28" dur="2000" fill="hold"/>
                                            <p:tgtEl>
                                              <p:spTgt spid="8"/>
                                            </p:tgtEl>
                                            <p:attrNameLst>
                                              <p:attrName>ppt_x</p:attrName>
                                            </p:attrNameLst>
                                          </p:cBhvr>
                                          <p:tavLst>
                                            <p:tav tm="0">
                                              <p:val>
                                                <p:strVal val="1+#ppt_w/2"/>
                                              </p:val>
                                            </p:tav>
                                            <p:tav tm="100000">
                                              <p:val>
                                                <p:strVal val="#ppt_x"/>
                                              </p:val>
                                            </p:tav>
                                          </p:tavLst>
                                        </p:anim>
                                        <p:anim calcmode="lin" valueType="num" p14:bounceEnd="38000">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14:presetBounceEnd="38000">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14:bounceEnd="38000">
                                          <p:cBhvr additive="base">
                                            <p:cTn id="32" dur="2000" fill="hold"/>
                                            <p:tgtEl>
                                              <p:spTgt spid="18"/>
                                            </p:tgtEl>
                                            <p:attrNameLst>
                                              <p:attrName>ppt_x</p:attrName>
                                            </p:attrNameLst>
                                          </p:cBhvr>
                                          <p:tavLst>
                                            <p:tav tm="0">
                                              <p:val>
                                                <p:strVal val="0-#ppt_w/2"/>
                                              </p:val>
                                            </p:tav>
                                            <p:tav tm="100000">
                                              <p:val>
                                                <p:strVal val="#ppt_x"/>
                                              </p:val>
                                            </p:tav>
                                          </p:tavLst>
                                        </p:anim>
                                        <p:anim calcmode="lin" valueType="num" p14:bounceEnd="38000">
                                          <p:cBhvr additive="base">
                                            <p:cTn id="33" dur="20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5450"/>
                                </p:stCondLst>
                                <p:childTnLst>
                                  <p:par>
                                    <p:cTn id="35" presetID="2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800"/>
                                            <p:tgtEl>
                                              <p:spTgt spid="33"/>
                                            </p:tgtEl>
                                          </p:cBhvr>
                                        </p:animEffect>
                                      </p:childTnLst>
                                    </p:cTn>
                                  </p:par>
                                </p:childTnLst>
                              </p:cTn>
                            </p:par>
                            <p:par>
                              <p:cTn id="38" fill="hold">
                                <p:stCondLst>
                                  <p:cond delay="625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800"/>
                                            <p:tgtEl>
                                              <p:spTgt spid="34"/>
                                            </p:tgtEl>
                                          </p:cBhvr>
                                        </p:animEffect>
                                      </p:childTnLst>
                                    </p:cTn>
                                  </p:par>
                                </p:childTnLst>
                              </p:cTn>
                            </p:par>
                            <p:par>
                              <p:cTn id="42" fill="hold">
                                <p:stCondLst>
                                  <p:cond delay="705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800"/>
                                            <p:tgtEl>
                                              <p:spTgt spid="35"/>
                                            </p:tgtEl>
                                          </p:cBhvr>
                                        </p:animEffect>
                                      </p:childTnLst>
                                    </p:cTn>
                                  </p:par>
                                </p:childTnLst>
                              </p:cTn>
                            </p:par>
                            <p:par>
                              <p:cTn id="46" fill="hold">
                                <p:stCondLst>
                                  <p:cond delay="7850"/>
                                </p:stCondLst>
                                <p:childTnLst>
                                  <p:par>
                                    <p:cTn id="47" presetID="22" presetClass="entr" presetSubtype="8"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8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iterate type="lt">
                                        <p:tmPct val="10000"/>
                                      </p:iterate>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iterate type="lt">
                                        <p:tmPct val="10000"/>
                                      </p:iterate>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par>
                              <p:cTn id="13" fill="hold">
                                <p:stCondLst>
                                  <p:cond delay="1450"/>
                                </p:stCondLst>
                                <p:childTnLst>
                                  <p:par>
                                    <p:cTn id="14" presetID="21" presetClass="entr" presetSubtype="1"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2000"/>
                                            <p:tgtEl>
                                              <p:spTgt spid="2"/>
                                            </p:tgtEl>
                                          </p:cBhvr>
                                        </p:animEffect>
                                      </p:childTnLst>
                                    </p:cTn>
                                  </p:par>
                                </p:childTnLst>
                              </p:cTn>
                            </p:par>
                            <p:par>
                              <p:cTn id="17" fill="hold">
                                <p:stCondLst>
                                  <p:cond delay="3450"/>
                                </p:stCondLst>
                                <p:childTnLst>
                                  <p:par>
                                    <p:cTn id="18" presetID="2" presetClass="entr" presetSubtype="3" accel="52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2000" fill="hold"/>
                                            <p:tgtEl>
                                              <p:spTgt spid="3"/>
                                            </p:tgtEl>
                                            <p:attrNameLst>
                                              <p:attrName>ppt_x</p:attrName>
                                            </p:attrNameLst>
                                          </p:cBhvr>
                                          <p:tavLst>
                                            <p:tav tm="0">
                                              <p:val>
                                                <p:strVal val="1+#ppt_w/2"/>
                                              </p:val>
                                            </p:tav>
                                            <p:tav tm="100000">
                                              <p:val>
                                                <p:strVal val="#ppt_x"/>
                                              </p:val>
                                            </p:tav>
                                          </p:tavLst>
                                        </p:anim>
                                        <p:anim calcmode="lin" valueType="num">
                                          <p:cBhvr additive="base">
                                            <p:cTn id="21" dur="2000" fill="hold"/>
                                            <p:tgtEl>
                                              <p:spTgt spid="3"/>
                                            </p:tgtEl>
                                            <p:attrNameLst>
                                              <p:attrName>ppt_y</p:attrName>
                                            </p:attrNameLst>
                                          </p:cBhvr>
                                          <p:tavLst>
                                            <p:tav tm="0">
                                              <p:val>
                                                <p:strVal val="0-#ppt_h/2"/>
                                              </p:val>
                                            </p:tav>
                                            <p:tav tm="100000">
                                              <p:val>
                                                <p:strVal val="#ppt_y"/>
                                              </p:val>
                                            </p:tav>
                                          </p:tavLst>
                                        </p:anim>
                                      </p:childTnLst>
                                    </p:cTn>
                                  </p:par>
                                  <p:par>
                                    <p:cTn id="22" presetID="2" presetClass="entr" presetSubtype="12" accel="5200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2000" fill="hold"/>
                                            <p:tgtEl>
                                              <p:spTgt spid="13"/>
                                            </p:tgtEl>
                                            <p:attrNameLst>
                                              <p:attrName>ppt_x</p:attrName>
                                            </p:attrNameLst>
                                          </p:cBhvr>
                                          <p:tavLst>
                                            <p:tav tm="0">
                                              <p:val>
                                                <p:strVal val="0-#ppt_w/2"/>
                                              </p:val>
                                            </p:tav>
                                            <p:tav tm="100000">
                                              <p:val>
                                                <p:strVal val="#ppt_x"/>
                                              </p:val>
                                            </p:tav>
                                          </p:tavLst>
                                        </p:anim>
                                        <p:anim calcmode="lin" valueType="num">
                                          <p:cBhvr additive="base">
                                            <p:cTn id="25" dur="20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3" accel="52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2000" fill="hold"/>
                                            <p:tgtEl>
                                              <p:spTgt spid="8"/>
                                            </p:tgtEl>
                                            <p:attrNameLst>
                                              <p:attrName>ppt_x</p:attrName>
                                            </p:attrNameLst>
                                          </p:cBhvr>
                                          <p:tavLst>
                                            <p:tav tm="0">
                                              <p:val>
                                                <p:strVal val="1+#ppt_w/2"/>
                                              </p:val>
                                            </p:tav>
                                            <p:tav tm="100000">
                                              <p:val>
                                                <p:strVal val="#ppt_x"/>
                                              </p:val>
                                            </p:tav>
                                          </p:tavLst>
                                        </p:anim>
                                        <p:anim calcmode="lin" valueType="num">
                                          <p:cBhvr additive="base">
                                            <p:cTn id="29" dur="2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2" accel="5200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2000" fill="hold"/>
                                            <p:tgtEl>
                                              <p:spTgt spid="18"/>
                                            </p:tgtEl>
                                            <p:attrNameLst>
                                              <p:attrName>ppt_x</p:attrName>
                                            </p:attrNameLst>
                                          </p:cBhvr>
                                          <p:tavLst>
                                            <p:tav tm="0">
                                              <p:val>
                                                <p:strVal val="0-#ppt_w/2"/>
                                              </p:val>
                                            </p:tav>
                                            <p:tav tm="100000">
                                              <p:val>
                                                <p:strVal val="#ppt_x"/>
                                              </p:val>
                                            </p:tav>
                                          </p:tavLst>
                                        </p:anim>
                                        <p:anim calcmode="lin" valueType="num">
                                          <p:cBhvr additive="base">
                                            <p:cTn id="33" dur="2000" fill="hold"/>
                                            <p:tgtEl>
                                              <p:spTgt spid="18"/>
                                            </p:tgtEl>
                                            <p:attrNameLst>
                                              <p:attrName>ppt_y</p:attrName>
                                            </p:attrNameLst>
                                          </p:cBhvr>
                                          <p:tavLst>
                                            <p:tav tm="0">
                                              <p:val>
                                                <p:strVal val="1+#ppt_h/2"/>
                                              </p:val>
                                            </p:tav>
                                            <p:tav tm="100000">
                                              <p:val>
                                                <p:strVal val="#ppt_y"/>
                                              </p:val>
                                            </p:tav>
                                          </p:tavLst>
                                        </p:anim>
                                      </p:childTnLst>
                                    </p:cTn>
                                  </p:par>
                                </p:childTnLst>
                              </p:cTn>
                            </p:par>
                            <p:par>
                              <p:cTn id="34" fill="hold">
                                <p:stCondLst>
                                  <p:cond delay="5450"/>
                                </p:stCondLst>
                                <p:childTnLst>
                                  <p:par>
                                    <p:cTn id="35" presetID="22" presetClass="entr" presetSubtype="8"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800"/>
                                            <p:tgtEl>
                                              <p:spTgt spid="33"/>
                                            </p:tgtEl>
                                          </p:cBhvr>
                                        </p:animEffect>
                                      </p:childTnLst>
                                    </p:cTn>
                                  </p:par>
                                </p:childTnLst>
                              </p:cTn>
                            </p:par>
                            <p:par>
                              <p:cTn id="38" fill="hold">
                                <p:stCondLst>
                                  <p:cond delay="6250"/>
                                </p:stCondLst>
                                <p:childTnLst>
                                  <p:par>
                                    <p:cTn id="39" presetID="22" presetClass="entr" presetSubtype="8"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800"/>
                                            <p:tgtEl>
                                              <p:spTgt spid="34"/>
                                            </p:tgtEl>
                                          </p:cBhvr>
                                        </p:animEffect>
                                      </p:childTnLst>
                                    </p:cTn>
                                  </p:par>
                                </p:childTnLst>
                              </p:cTn>
                            </p:par>
                            <p:par>
                              <p:cTn id="42" fill="hold">
                                <p:stCondLst>
                                  <p:cond delay="7050"/>
                                </p:stCondLst>
                                <p:childTnLst>
                                  <p:par>
                                    <p:cTn id="43" presetID="22" presetClass="entr" presetSubtype="8"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800"/>
                                            <p:tgtEl>
                                              <p:spTgt spid="35"/>
                                            </p:tgtEl>
                                          </p:cBhvr>
                                        </p:animEffect>
                                      </p:childTnLst>
                                    </p:cTn>
                                  </p:par>
                                </p:childTnLst>
                              </p:cTn>
                            </p:par>
                            <p:par>
                              <p:cTn id="46" fill="hold">
                                <p:stCondLst>
                                  <p:cond delay="7850"/>
                                </p:stCondLst>
                                <p:childTnLst>
                                  <p:par>
                                    <p:cTn id="47" presetID="22" presetClass="entr" presetSubtype="8" fill="hold"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left)">
                                          <p:cBhvr>
                                            <p:cTn id="49" dur="8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P spid="3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6D0F6092-6B02-43C6-B84C-5862058FC502"/>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Oi5YU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ouWFJh0F6iu0DAAACEQAAJwAAAHVuaXZlcnNhbC9mbGFzaF9wdWJsaXNoaW5nX3NldHRpbmdzLnhtbNVY727aSBD/zlOsfOrH4qSXXFJkiKLEKKgEOOzctTqdosUe8F7Wu653DaWf7mn6YH2Sm/UCgUJa0x6nnFAEnp35zf8Zb7yLDyknU8gVk6LpHNePHAIikjETk6ZzF7ZfnjtEaSpiyqWApiOkQy5aNS8rRpypJACtkVURhBGqkemmk2idNVx3NpvVmcpycyp5oRFf1SOZulkOCoSG3M04neOXnmegnAVCBQD8S6VYiLVqNUI8i3Qr44IDYTFaLphxivI2pypxXMs2otHDJJeFiK8klznJJ6Om89P5pfkseSzUNUtBmJioFhINWTdoHDNjBeUB+wgkATZJ0NyzE4fMWKyTpvPqxKAgt7uNUmJb16lBuZIYA6EX8CloGlNN7aPVp+GDVkuCJcVzQVMWhXhCjP9N5zq8D7qda/++1w/94P4mvO1aG/YQCv234R5CYSfs+vvwV4W/eTfwh91O78192O93w87gUQojuhEQz92MmIeRlUUewSpgnk6KdCQo41ijX4RRgcYq5zSfQCjbDJM4plyBQ/7KYPJrQTnTc2yGI2yGB4DsUmUQ6aFJW9PReQHOI5wFRMMwl6uSOH29Komz8w3XXav90a2dVnpUaxolWDxIK03z3HXSkm0sxYZr5pmMJI9XDkE6grhHU1hrieCBiTZyHjtkjEng6Oplzih3CNPoerQSVsVIaabL1muvcxLEwhkB5DbYCkWU0FxtRHwVdVP4UeuPntSg/rShsKSnWH+XBY/JXBaEswcgWhJMc5HirwTIejORcS7TkortroniDI2bMphBfFFF0TtUkRYoibMl46CthvcF+0hGMJY54gKd4iRCOlMWv74XcEaVegSlSxtf2Bbp9K79ty+MgzSeUhHtCY61AWmmD4JP50RIvZTDcES0UFAmJWZxeVbFt/r3p0GxtOA2zf92MtagD5iSw2jZJzHftKCy2oROy0Y0zVVCYwsyTInFxIMIJwsTBVQFjKggUvA5oRFOb2XaespkoZBiG9hCq++30MoTJsqnCU5B1JjHkFeCPDp+9fPJ6S9n568bdffz359eflVosdcGnBp1drFdPbk4q0l9sT6/IfSVJbol25Z5ago13lK6+8VgscC2R7znmtWzexOVC/M5LqLAvxxe3ZChH9x1w6BRpRh6EvtORwmW09i8RlaR6d+FmA6/Cutg6P9WyQzMS6V28INKcP1KfrypwjW0C3qwtpwrmYADfWIHFI50zlKGVfm/aM+nOuXHO/s/6c4fek+0rX2g7gSaRwlm9GBV8Oyn3yHD+5wiZp9WN7uNq5zn7rw0m5OUCZZiHM16X920W6cnR3g53HlUqyHa5v8tWrV/AFBLAwQUAAIACADouWFJOio/TroCAABYCgAAIQAAAHVuaXZlcnNhbC9mbGFzaF9za2luX3NldHRpbmdzLnhtbJVW207jMBB95yuq7nvDXstKphKUroTUXRAg3p1kmlh17MielO3fr+04xG4bmu0IqZ45x3P1FKK3TCwuJhOSSS7VMyAyUWir6XQTll9P0wZRilkmBYLAmZCqony6+PTLfUjikOdYcgdqLGdDM+jdzN1nDMX7+D63MkTIZFVTsV/LQs5Smm0LJRuRnw2t3NegOBNbg7z8OV+uBh1wpvEeoYpiWl1ZGUepFWgNNqQfKytnWZymwDtPl+4zktO7+jj7A9qOaYaOdvPZyhCtpgXERb66sTKMF+b2uCtzKx8TEP6igX79YmUQyukeVHz53TcrgwxZN/X/zEitZGELGnM+buI7h0uam+dno7q0cpZgE7KOznbBl8fleheA/Nfw3RP7XJXkj7auBwvBNj3lsEDVAEm6U2vTpXx7aNC8j84eanrMo4n5kTYaFhvKtYf1yh74BG9M5CHKa3rIq+RNBcs24BAZG3rCcnnrlkWIfdcFMSrYeWWfSqDskX9MYY+QgbJHPnOWw4Pg++MIDk0tqevyLfX9DBrgyVEHjBkENcfch9KdOqt1tbaPVwexekWHqWQOC23jeWEV2NaRxOnamJKjoIigO1ZQZFL8trh077LRJDkw+Gk7PVsEGXI4NXIuRrOow3q588XZgpD2h6FPrj1P0Ozx6ylFpFlZmR8mPZ14nnkopjDT5DTDbkoDB3UvNjLgON9DpIqqLagXKflYN0Ii6LHXy/Z9DcFJEtSAJKerTPwlp8ovmioFtTJdY6C7KsfKFliyouTmD18ZvEF+wBiwtlQszX2Csve5DBR+CICqrOymtj20lqrhyDjsgHtroHApD+VGtJnSoYG7wTVsMBw5rxk1k35Z9LMSL5FAfwL/asKKLj6wjBh7pKl2mUUvv9vEwdXRcu4Wmp2+cJe5sx+m6GZjPy6hUdr/KP8BUEsDBBQAAgAIAOi5YUmyWIUAwgMAABMQAAAmAAAAdW5pdmVyc2FsL2h0bWxfcHVibGlzaGluZ19zZXR0aW5ncy54bWzVV+FuGjkQ/s9TWHvqz7JJL21StBBFyUZBpcDB5q7VqYrMemDdeO092wulv+5p7sHuSW6MgYSSpEub9O6EIrLjmW9mvpnxsNHxp1yQKWjDlWwG+/W9gIBMFeNy0gwuk/PnRwExlkpGhZLQDKQKyHGrFhXlSHCTDcFaVDUEYaRpFLYZZNYWjTCczWZ1bgrtTpUoLeKbeqrysNBgQFrQYSHoHL/svAATLBEqAOBfruTSrFWrERJ5pLeKlQIIZxi55C4pKi5sLoLQa41oej3RqpTsVAmliZ6MmsFPRyfus9LxSGc8B+koMS0UOrFtUMa4C4KKIf8MJAM+yTDaw4OAzDizWTN4ceBQUDvcRllg+8ypQzlVSIG0S/gcLGXUUv/o/Vn4ZM1K4EVsLmnO0wRPiEu/GZwlV8NO+yy+6vaSeHh1kbzt+Bh2MErid8kORkk76cS76FeFv3jfjweddvfNVdLrdZJ2/8YKGd0gJAo3GYuQWVXqFNaERTYr85GkXGCLfkGjAYtNLqieQKLOORZxTIWBgHwsYPJLSQW3c5yFPZyFa4DixBSQ2oErWzOwuoTgBs4DYmBYy3VLvHy9bonDo43UQ+/9Jq07o4yotTTNsHlQtggtCm+LVmpjJTdSc89kpARbJzRGlgXmcqI5FQHhFnNL16fWMWDPuUD+ne1+fSztVnJpRrXZ4HDNo2vltPV7V1kwH3xyXnSf6m+qFIzMVUkEvwZiFcHClTn+lwG5PR5krFW+kApqLDGCMyBTDjNgx1UcvUcXeYmWeFkUAqz38EfJP5MRjJVGXKBTvFpQzo3Hr+8EXFBjbkDpKsZnvunb3bP43TOXIGVTKtMdwbHakBf2SfDpnEhlV3ZIR0pLA4uiMM4WZ1Vyq397GQzPS+HL/NjFuAX9hCV5Gi+7FOarEVR2m9HpYhDdcC2gcQQ5lsRj4kGKNwOXJVQFTKkkSoo5oSnex8aN9ZSr0qDED7CHNt8eobcnXC6eJrjp0aNmoCtB7u2/+Png5avDo9eNevj3n389f9Bouan6gjp3flWd3rsKq1l9sRC/YvTAWtyyPVc6d43KtpzeveqXK2n7io9CtxDu3i2LFfhjVsswPhmcXpBBPLzsJMNGlfJ2FU6STTNskLH7qVfFpneZIMFxFdX+IP61UhjIdKUGj4eV4HqV8nhTRWvgV27/1rqtFAJe0RN/5eAlLXjOsc/+FwN3X+9//6z+kHl7+Lecn8bHmjegOs2wRk9W13//hnpUwv5LHPin9RvSxitRFN758llD+eaLfKv2D1BLAwQUAAIACADouWFJghPHdJYBAAAiBgAAHwAAAHVuaXZlcnNhbC9odG1sX3NraW5fc2V0dGluZ3MuanONlMtuwjAQRfd8BXK3FaJPaHeoUKkSi0plV3VhwhAiHNuyTQpF/Hsz5hU7k1LPJr46uvOIPNtWuzwsYe3n9tZ/+/t7ePcaoObMCq5DXTToOerMimwGkywHkUlgEVIgMufCwknfnRHKmUnvOt18oK+tGDJF0PqUoCIaArQUWBDgNwWuKfEnbO7Q2L6pyqinK+eU7CRKOpCuI5XJuWfY1as/1R4jWBVgLqBznkBg2vOniTw7PvQwqlyics3lZqxS1ZnyZJkatZKzpvyLjQZT/vTlHug+9V5GgZ3IrHtzkMeJR32MZlIbsBYOeR9HGCQs+BRExbfrzx9oYFxvKKKLzGbuSA9uMKq05inUptQfYISYLL1q0+xh1DkHa7cn7m4xAkLwDZia1fAeIwCVXul//EBtVIoTqaH1mZ9Qofgsk+khdReD5LBYtG2a3rlRX/6QBU9IRU9oQT2/vGl5xKAlQHfUgrw2yjum7AQlSiKHokBNgAW9SFy8SPD+2WbcOZ4s8nI/lOuxnAM3SzATpURZ/telQuNcrd0vUEsDBBQAAgAIAHOWdE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HOWdEmewaynaAAAAGwAAAAcAAAAdW5pdmVyc2FsL2xvY2FsX3NldHRpbmdzLnhtbA3KuwrDMAxG4T1PIbT3tmWIk6HQMUvSBxDJTzHIUrGd0r59vZ0D3zB9k9IHuUS3wLfzlQm2+R7tFfi5Pk49U6liu6gbApszTWM3qG+iC2ptsNBb5Ye8IrWomCU1ucR2oLsfuYAvY/cH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HOWdElb2LXbbwEAAPgCAAApAAAAdW5pdmVyc2FsL3NraW5fY3VzdG9taXphdGlvbl9zZXR0aW5ncy54bWyNUttq3DAQfc9XiPzAShrdDO6Cbi4LDQ3dlj4Gs1aLSSIHS6Eh6OMrp1k222xINE8z58wZZnTadD1Ge5/ydDs+9nmc4jbkPMbfaX2GULubbqb5cg4p5LQ6VH6OcZj+bOKvaanVasp9HPp5sAua1hh1Tw8pqZVTNWOGUSSZp14h57mtWAOuAVsxR4ltV/9J/NOdwy7EfFq1XR2hrxs2MYU5b+IQHtZwzH4JHW/wee6HsfLSWrAlyn5qcWwJxAiX3BeqAUAgyx1xuEjZSE2Qx4xjKEZRoIAI56QRhUjKoWZdI6oK841ATDJGXaGe1m6ktXHUFgkNIbpO86qxpeuMxBgRQoC5wgV0BqPKhqqhQS0HBAcGRNFGEwWos53pWPHOC8uRol5gXJgxgPHhuIftXp7rUP3wOvtzviN48gtOoou3VifM1e7u57mSv4fbu5s+BzQOn863m4vLL/7Kfv3xbevPn435ZOI9bXFrXftNc/8FUEsDBBQAAgAIAHOWdEn//jv1YwkAAHwZAAAXAAAAdW5pdmVyc2FsL3VuaXZlcnNhbC5wbmftmWtQU2caxw8qbqkVulqXgkiWjpUZWUiQRQiEpCoOOhVxtUq5hLBQiWMKmJ6acEuiba3bCklbtk0kQLbTqbSVkI0IMSQEXEeilSRt0YTc1UCyGEKIRwghtz3B1vXzzn7MhzPnPL/zXub8n/f9P+/M+eTQwYL1L8a/CADA+v378g8DwGoOAKx69MJamBw66r0B3yLAwwW7gT5lwgwcrCHuKtwFAELWOt9fI+E46tS+EhAAom+Ergh5/XfvAEDc7/fn73qrocJhzGNtvac988CviY4if5wxdeu9j/KrbkdFRJxdveHNrfv+NrpNWLg2zqyW0o/lSPfOjBeoTBmSP2s+T6utpx513J2pmDEcMWYg66It3HqZ2KMZCZyGVIwA9G0Rzv8KPDl9sImsI8c/zqZHjwd9Npy+KwIA7u+c+IIkfWlcIFs+KUmCWxmIHY+PV9KDfrd+PRze//pSKmHcW0ONWQUAo3sKy2RLPkglehZN5sGNAPYGWAdg65ptoW88GwUAb+yuhFt89nIYh3EYh3EYh3EYh3EYh3EYh3EYh3EY/z9wRYvXIcqCn+Z/+B/G+6Qg0qohMGjQ9d8hDFLvnCSrfsS/qHDS3blpKHAnmAVmg2JuNQA0HEnQBCULDsHNFr8FyfDc2Wuf11IWS7xOpp+UTggeody6edYzzSaYpAvqMj3yqzuKcmXnnDUeACpESNnSw+3I7YqcFmUtVVnQr8hcVGF6YtDBN/EJHOew27S4bspVc5AKrgcAwUT5C2Ir9U+BmSKGrtv987v9enf8OFhGmB3KRuGHZxW/DspuXDed65T240cq2o1ihGNRvA1KYNezh7NRVMIrgrosDSzJ0LjtCcWuJvXnur8xYjU13XajGPfxaMue2ZUxznveNdUpmtooNsZVvU2HeQJ9F5OEMr8sEa8Fzth21rOlVhW+22G9f0KkyuwQ/TinDB5eBa0XckmwIHUa355aCgU8BXctVQiqtIrrr6+xbq5ambgTG1iyOEoXOhzWB6HO3qn2okFo/pDgdVRwSY4ztSw9OI/0LwgYwx6/kxG8ILcF3GZGMNbNp9XohYvmi3Ji8LS3ofN4HlakcQV8Npx5SOFy5sr9idUrE5TTL4846VmxBRJan1a6tmK6mI0hVQYexDCuedwjQVr/5o2fkSRxocnoQme+oVVbZ8i0urQMIzaRWMJSOU5L62Uea2zwe6Y+ISjbTOLKdYpMAMCwiz1fbrVdQFoaXNaWsyfSdijiW5bvyyyt4p/6mekilrcVrcZQ9LpgmkScrXOAPE+pNYHl5gvIeEDifHhv3GzAEtZwLUr/RKqcpkzMiL1zuSURKlkNRup86I05yXkMZfaYsVVrveY88EsrlM/32lQWv908VFulsYDNgyUWWBAvhWs0v/k0DyjesJ7/F8SjQeFr9msmLKsI539isvTu5NRwyLJfhtKqjItzNyWzVgssNE2dPXhLTDxWNjuGwbryLJP7N3Iz1C2GTCXt/e/l9ERIuwrCxBUwvHpzBXZQtjndIjWCkdZWqF2m7xlcyetJHm1RS6E1fRInX/B+NO2SDZiwfdrktSPLjy6z3QJUJxmj1Ja/1EGW5mR7lZxbmDrvIQkaHZIi0+pT02zdjfvKemlWafKO4kreniaFEw+6X4V0k4rb+O5UVP2662T6dUV2kdIThTYzsHNN/1LqeQie3m4mICcXHmJwM3anjRwoRTxN9N1PefGSso2Cy5+CXqmJoD53aaCGR9bomvD3csemPtUay4iIqqxkeB3MgQn2TlUeWNem720s1/Nsp3o9qUNTJyo2S9DiC6M+s8MyMsLMQt617JTTrKpvPCzhYGOvsXw1MHpEzy9EZlbvPqG+V33OUk7myjVNzWolSUEz1WwhZjFJ/tP3QBodjJz01PbHDHDb4d3kvphuyyHoO83l5PIu4fI7ieY2cbChd9O9DGZxPosJSZp9R2etU2mqP3Dsuevkquw0O8gReFOv2F+1n/tnRa+EdnIlvz2DZdwKOLn0NxSl9YLsznS7w+Obdjm67YESKmKL4GAfqgun0VdT21y/6RwHnRZA3ZA0FcWyoZWxAmZ9W5ecxUq1m8UOV7GQ2y7BlFX2JTPGXD17FR/xY3XLfTfi5Q61vliz8Qpmb2XfiED4LN0hw3ua7hSOLXOpcXhYPW/jdJAJW/kpTRvx9tfUnmR+xa8SZ1R3yR9xQB7mauq2g8Temhx64P0SqNlswJ9ckflOf6T1bXMtJz0Zd6wNQSi3R2a1XxvkpusTWVQDZfht9oBK+pMmfWyZqraAXt8HCPs5VLVRtIhOrEePzVev2FK3rgBBu4rnVVTxP6ey2oxNzcNl874j7zhzlO9JN+SIqHrM3bqDTIrXQBzLYVk23Ypjr7E29dgetcWBvWAz5milklSdlUxtVI8mHDHIo7qFl+c3MUnj6+Z9E1+MHVg+MOW64uF81ulVHavsk9sWMbtAb0NrY1IvTU0TbQFfOAAAdL6J5jY64he+rhnvaHBPTkZaXVuYKUM1B1I6NTpbtSCFnaFeDggpEBl2P2wGkwAtt8VnKM82YuTHdVVWorWqN7rUlld7lZnX/RrKlinksryY5sorohXNowkM/4IKUdzcGsWV7K6n7iIeQCn8KRjbYi3TW3iK76XGfp0Gd1lZZQI7BgFF3xYz8JyhkL/chv2ltUyOlqU2KJyXxxZ3CM41FsK7H/vMmdNuOm/4MnWKmz/X8Uju28m8d20Pk56z5qX7Hz5nzc1wAQpZ83+N3SmFlJThJv5v3l7URpstq4496/l4csUiRcgR3+MvsSwPqZ/7YaiuPLqAlE0qn7P/nHHiPIWkJl3NDYbe/9vCwpm6g98+ez80TnQ9V5esR3HUxvfJlYGv0tg49sWJlT1pf/LDCAIqzOKhDV1Py2ApZtGNN1kfjvr4LckW9JfmdAA48+MAIxFKss+T5niNdTa0qctdDRfVkYEYP3agp+FwBPCPHbil6XhNMAZ/nkAKjqM34e7aZh+OJkDnyr3Tj20ocOmVou0A8Pe+Wj9jJscnogfYDW+FzgmjF0fXAMAfk1ARALAvtCqADUgZfERwrA6dNg5NfIWkw1XM8eFvUcBrDtYh4C5nzncMtpChkQfbQ0cMVmYh2nK8UrnkkiNEm0Pj1l56XbOERhF9TyaKsuCq56ckw+3evrSlJynIMBh8iNPaN4pSYr5vD/1a2L/3YH7f7soP/gNQSwMEFAACAAgAc5Z0Scv8gyRKAAAAagAAABsAAAB1bml2ZXJzYWwvdW5pdmVyc2FsLnBuZy54bWyzsa/IzVEoSy0qzszPs1Uy1DNQsrfj5bIpKEoty0wtV6gAigEFIUBJoRLINUJwyzNTSjJslSwszRBiGamZ6Rkltkpm5giF+kAjAVBLAQIAABQAAgAIAOi5YUkVDq0oZAQAAAcRAAAdAAAAAAAAAAEAAAAAAAAAAAB1bml2ZXJzYWwvY29tbW9uX21lc3NhZ2VzLmxuZ1BLAQIAABQAAgAIAOi5YUmHQXqK7QMAAAIRAAAnAAAAAAAAAAEAAAAAAJ8EAAB1bml2ZXJzYWwvZmxhc2hfcHVibGlzaGluZ19zZXR0aW5ncy54bWxQSwECAAAUAAIACADouWFJOio/TroCAABYCgAAIQAAAAAAAAABAAAAAADRCAAAdW5pdmVyc2FsL2ZsYXNoX3NraW5fc2V0dGluZ3MueG1sUEsBAgAAFAACAAgA6LlhSbJYhQDCAwAAExAAACYAAAAAAAAAAQAAAAAAygsAAHVuaXZlcnNhbC9odG1sX3B1Ymxpc2hpbmdfc2V0dGluZ3MueG1sUEsBAgAAFAACAAgA6LlhSYITx3SWAQAAIgYAAB8AAAAAAAAAAQAAAAAA0A8AAHVuaXZlcnNhbC9odG1sX3NraW5fc2V0dGluZ3MuanNQSwECAAAUAAIACABzlnRJPTwv0cEAAADlAQAAGgAAAAAAAAABAAAAAACjEQAAdW5pdmVyc2FsL2kxOG5fcHJlc2V0cy54bWxQSwECAAAUAAIACABzlnRJnsGsp2gAAABsAAAAHAAAAAAAAAABAAAAAACcEgAAdW5pdmVyc2FsL2xvY2FsX3NldHRpbmdzLnhtbFBLAQIAABQAAgAIAESUV0cjtE77+wIAALAIAAAUAAAAAAAAAAEAAAAAAD4TAAB1bml2ZXJzYWwvcGxheWVyLnhtbFBLAQIAABQAAgAIAHOWdElb2LXbbwEAAPgCAAApAAAAAAAAAAEAAAAAAGsWAAB1bml2ZXJzYWwvc2tpbl9jdXN0b21pemF0aW9uX3NldHRpbmdzLnhtbFBLAQIAABQAAgAIAHOWdEn//jv1YwkAAHwZAAAXAAAAAAAAAAAAAAAAACEYAAB1bml2ZXJzYWwvdW5pdmVyc2FsLnBuZ1BLAQIAABQAAgAIAHOWdEnL/IMkSgAAAGoAAAAbAAAAAAAAAAEAAAAAALkhAAB1bml2ZXJzYWwvdW5pdmVyc2FsLnBuZy54bWxQSwUGAAAAAAsACwBJAwAAPCIAAAAA"/>
  <p:tag name="ISPRING_PRESENTATION_TITLE" val="黑白棋子"/>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SubTitle"/>
  <p:tag name="MH_ORDER" val="1"/>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TotalTime>
  <Words>4567</Words>
  <Application>Microsoft Office PowerPoint</Application>
  <PresentationFormat>宽屏</PresentationFormat>
  <Paragraphs>528</Paragraphs>
  <Slides>40</Slides>
  <Notes>39</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DFGothic-EB</vt:lpstr>
      <vt:lpstr>Roboto</vt:lpstr>
      <vt:lpstr>Roboto condensed</vt:lpstr>
      <vt:lpstr>宋体</vt:lpstr>
      <vt:lpstr>微软雅黑</vt:lpstr>
      <vt:lpstr>微软雅黑 Light</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admin</cp:lastModifiedBy>
  <cp:revision>5</cp:revision>
  <dcterms:created xsi:type="dcterms:W3CDTF">2015-05-05T08:02:14Z</dcterms:created>
  <dcterms:modified xsi:type="dcterms:W3CDTF">2020-10-14T14:21:57Z</dcterms:modified>
</cp:coreProperties>
</file>